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90" r:id="rId4"/>
    <p:sldId id="289" r:id="rId5"/>
    <p:sldId id="276" r:id="rId6"/>
    <p:sldId id="295" r:id="rId7"/>
    <p:sldId id="277" r:id="rId8"/>
    <p:sldId id="280" r:id="rId9"/>
    <p:sldId id="292" r:id="rId10"/>
    <p:sldId id="293" r:id="rId11"/>
    <p:sldId id="281" r:id="rId12"/>
    <p:sldId id="283" r:id="rId13"/>
    <p:sldId id="279" r:id="rId14"/>
    <p:sldId id="291" r:id="rId15"/>
    <p:sldId id="294" r:id="rId16"/>
    <p:sldId id="296" r:id="rId17"/>
    <p:sldId id="297" r:id="rId18"/>
    <p:sldId id="298" r:id="rId19"/>
    <p:sldId id="25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80808"/>
    <a:srgbClr val="0000FF"/>
    <a:srgbClr val="0066FF"/>
    <a:srgbClr val="0099FF"/>
    <a:srgbClr val="33CCFF"/>
    <a:srgbClr val="FF66CC"/>
    <a:srgbClr val="FFFF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A225F-CEC2-4658-B7D6-18BA0523BE5E}" v="2012" dt="2021-12-17T06:26:04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3"/>
    <p:restoredTop sz="71859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80" y="80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한엽" userId="8d9e8cf2-6002-431f-b4d7-08699400578b" providerId="ADAL" clId="{D39A225F-CEC2-4658-B7D6-18BA0523BE5E}"/>
    <pc:docChg chg="undo redo custSel addSld delSld modSld sldOrd modMainMaster">
      <pc:chgData name="김한엽" userId="8d9e8cf2-6002-431f-b4d7-08699400578b" providerId="ADAL" clId="{D39A225F-CEC2-4658-B7D6-18BA0523BE5E}" dt="2021-12-17T06:32:10.857" v="11463" actId="14100"/>
      <pc:docMkLst>
        <pc:docMk/>
      </pc:docMkLst>
      <pc:sldChg chg="modSp mod modTransition modNotesTx">
        <pc:chgData name="김한엽" userId="8d9e8cf2-6002-431f-b4d7-08699400578b" providerId="ADAL" clId="{D39A225F-CEC2-4658-B7D6-18BA0523BE5E}" dt="2021-12-07T14:14:50.418" v="11112" actId="1076"/>
        <pc:sldMkLst>
          <pc:docMk/>
          <pc:sldMk cId="1707960745" sldId="256"/>
        </pc:sldMkLst>
        <pc:spChg chg="mod">
          <ac:chgData name="김한엽" userId="8d9e8cf2-6002-431f-b4d7-08699400578b" providerId="ADAL" clId="{D39A225F-CEC2-4658-B7D6-18BA0523BE5E}" dt="2021-12-03T10:58:01.988" v="91" actId="2711"/>
          <ac:spMkLst>
            <pc:docMk/>
            <pc:sldMk cId="1707960745" sldId="256"/>
            <ac:spMk id="5" creationId="{00000000-0000-0000-0000-000000000000}"/>
          </ac:spMkLst>
        </pc:spChg>
        <pc:spChg chg="mod">
          <ac:chgData name="김한엽" userId="8d9e8cf2-6002-431f-b4d7-08699400578b" providerId="ADAL" clId="{D39A225F-CEC2-4658-B7D6-18BA0523BE5E}" dt="2021-12-07T14:14:50.418" v="11112" actId="1076"/>
          <ac:spMkLst>
            <pc:docMk/>
            <pc:sldMk cId="1707960745" sldId="256"/>
            <ac:spMk id="6" creationId="{00000000-0000-0000-0000-000000000000}"/>
          </ac:spMkLst>
        </pc:spChg>
        <pc:spChg chg="mod">
          <ac:chgData name="김한엽" userId="8d9e8cf2-6002-431f-b4d7-08699400578b" providerId="ADAL" clId="{D39A225F-CEC2-4658-B7D6-18BA0523BE5E}" dt="2021-12-03T10:56:03.143" v="3"/>
          <ac:spMkLst>
            <pc:docMk/>
            <pc:sldMk cId="1707960745" sldId="256"/>
            <ac:spMk id="7" creationId="{00000000-0000-0000-0000-000000000000}"/>
          </ac:spMkLst>
        </pc:spChg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2918468497" sldId="257"/>
        </pc:sldMkLst>
      </pc:sldChg>
      <pc:sldChg chg="addSp delSp modSp mod ord modTransition">
        <pc:chgData name="김한엽" userId="8d9e8cf2-6002-431f-b4d7-08699400578b" providerId="ADAL" clId="{D39A225F-CEC2-4658-B7D6-18BA0523BE5E}" dt="2021-12-06T13:34:03.250" v="10332"/>
        <pc:sldMkLst>
          <pc:docMk/>
          <pc:sldMk cId="30760941" sldId="258"/>
        </pc:sldMkLst>
        <pc:spChg chg="del">
          <ac:chgData name="김한엽" userId="8d9e8cf2-6002-431f-b4d7-08699400578b" providerId="ADAL" clId="{D39A225F-CEC2-4658-B7D6-18BA0523BE5E}" dt="2021-12-05T13:32:56.697" v="8290" actId="478"/>
          <ac:spMkLst>
            <pc:docMk/>
            <pc:sldMk cId="30760941" sldId="258"/>
            <ac:spMk id="2" creationId="{00000000-0000-0000-0000-000000000000}"/>
          </ac:spMkLst>
        </pc:spChg>
        <pc:spChg chg="mod ord">
          <ac:chgData name="김한엽" userId="8d9e8cf2-6002-431f-b4d7-08699400578b" providerId="ADAL" clId="{D39A225F-CEC2-4658-B7D6-18BA0523BE5E}" dt="2021-12-05T13:34:20.413" v="8300" actId="207"/>
          <ac:spMkLst>
            <pc:docMk/>
            <pc:sldMk cId="30760941" sldId="258"/>
            <ac:spMk id="8" creationId="{00000000-0000-0000-0000-000000000000}"/>
          </ac:spMkLst>
        </pc:spChg>
        <pc:spChg chg="add mod">
          <ac:chgData name="김한엽" userId="8d9e8cf2-6002-431f-b4d7-08699400578b" providerId="ADAL" clId="{D39A225F-CEC2-4658-B7D6-18BA0523BE5E}" dt="2021-12-05T13:37:51.116" v="8567" actId="1076"/>
          <ac:spMkLst>
            <pc:docMk/>
            <pc:sldMk cId="30760941" sldId="258"/>
            <ac:spMk id="24" creationId="{BC95618D-D63A-4E50-9A97-68A36934EADB}"/>
          </ac:spMkLst>
        </pc:spChg>
        <pc:grpChg chg="del ord">
          <ac:chgData name="김한엽" userId="8d9e8cf2-6002-431f-b4d7-08699400578b" providerId="ADAL" clId="{D39A225F-CEC2-4658-B7D6-18BA0523BE5E}" dt="2021-12-05T13:35:42.658" v="8342" actId="478"/>
          <ac:grpSpMkLst>
            <pc:docMk/>
            <pc:sldMk cId="30760941" sldId="258"/>
            <ac:grpSpMk id="23" creationId="{00000000-0000-0000-0000-000000000000}"/>
          </ac:grpSpMkLst>
        </pc:grpChg>
        <pc:picChg chg="del">
          <ac:chgData name="김한엽" userId="8d9e8cf2-6002-431f-b4d7-08699400578b" providerId="ADAL" clId="{D39A225F-CEC2-4658-B7D6-18BA0523BE5E}" dt="2021-12-05T13:32:59.237" v="8291" actId="478"/>
          <ac:picMkLst>
            <pc:docMk/>
            <pc:sldMk cId="30760941" sldId="258"/>
            <ac:picMk id="4" creationId="{00000000-0000-0000-0000-000000000000}"/>
          </ac:picMkLst>
        </pc:picChg>
        <pc:picChg chg="del">
          <ac:chgData name="김한엽" userId="8d9e8cf2-6002-431f-b4d7-08699400578b" providerId="ADAL" clId="{D39A225F-CEC2-4658-B7D6-18BA0523BE5E}" dt="2021-12-05T13:31:56.263" v="8289" actId="478"/>
          <ac:picMkLst>
            <pc:docMk/>
            <pc:sldMk cId="30760941" sldId="258"/>
            <ac:picMk id="5" creationId="{00000000-0000-0000-0000-000000000000}"/>
          </ac:picMkLst>
        </pc:picChg>
        <pc:picChg chg="del">
          <ac:chgData name="김한엽" userId="8d9e8cf2-6002-431f-b4d7-08699400578b" providerId="ADAL" clId="{D39A225F-CEC2-4658-B7D6-18BA0523BE5E}" dt="2021-12-05T13:31:54.699" v="8288" actId="478"/>
          <ac:picMkLst>
            <pc:docMk/>
            <pc:sldMk cId="30760941" sldId="258"/>
            <ac:picMk id="6" creationId="{00000000-0000-0000-0000-000000000000}"/>
          </ac:picMkLst>
        </pc:picChg>
        <pc:picChg chg="add mod">
          <ac:chgData name="김한엽" userId="8d9e8cf2-6002-431f-b4d7-08699400578b" providerId="ADAL" clId="{D39A225F-CEC2-4658-B7D6-18BA0523BE5E}" dt="2021-12-05T13:37:45.406" v="8566" actId="1076"/>
          <ac:picMkLst>
            <pc:docMk/>
            <pc:sldMk cId="30760941" sldId="258"/>
            <ac:picMk id="2050" creationId="{21F2B2D1-A7A5-4678-A826-1384F80BB5F4}"/>
          </ac:picMkLst>
        </pc:picChg>
      </pc:sldChg>
      <pc:sldChg chg="modSp del mod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1511392889" sldId="259"/>
        </pc:sldMkLst>
        <pc:spChg chg="mod">
          <ac:chgData name="김한엽" userId="8d9e8cf2-6002-431f-b4d7-08699400578b" providerId="ADAL" clId="{D39A225F-CEC2-4658-B7D6-18BA0523BE5E}" dt="2021-12-03T10:59:17.368" v="109" actId="20577"/>
          <ac:spMkLst>
            <pc:docMk/>
            <pc:sldMk cId="1511392889" sldId="259"/>
            <ac:spMk id="7" creationId="{00000000-0000-0000-0000-000000000000}"/>
          </ac:spMkLst>
        </pc:spChg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1157003369" sldId="260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436134466" sldId="261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924501723" sldId="262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1671352258" sldId="263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344386759" sldId="264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1378111109" sldId="265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786805442" sldId="266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1184363523" sldId="267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2053717031" sldId="268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1768579782" sldId="269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817683257" sldId="270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1054643246" sldId="271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59013184" sldId="272"/>
        </pc:sldMkLst>
      </pc:sldChg>
      <pc:sldChg chg="del modTransition">
        <pc:chgData name="김한엽" userId="8d9e8cf2-6002-431f-b4d7-08699400578b" providerId="ADAL" clId="{D39A225F-CEC2-4658-B7D6-18BA0523BE5E}" dt="2021-12-15T11:11:56.497" v="11113" actId="47"/>
        <pc:sldMkLst>
          <pc:docMk/>
          <pc:sldMk cId="1436063138" sldId="273"/>
        </pc:sldMkLst>
      </pc:sldChg>
      <pc:sldChg chg="addSp delSp modSp add del mod ord modTransition delAnim modAnim modNotesTx">
        <pc:chgData name="김한엽" userId="8d9e8cf2-6002-431f-b4d7-08699400578b" providerId="ADAL" clId="{D39A225F-CEC2-4658-B7D6-18BA0523BE5E}" dt="2021-12-06T14:12:57.592" v="10854"/>
        <pc:sldMkLst>
          <pc:docMk/>
          <pc:sldMk cId="226790028" sldId="274"/>
        </pc:sldMkLst>
        <pc:spChg chg="add mod">
          <ac:chgData name="김한엽" userId="8d9e8cf2-6002-431f-b4d7-08699400578b" providerId="ADAL" clId="{D39A225F-CEC2-4658-B7D6-18BA0523BE5E}" dt="2021-12-06T13:37:23.934" v="10624" actId="1076"/>
          <ac:spMkLst>
            <pc:docMk/>
            <pc:sldMk cId="226790028" sldId="274"/>
            <ac:spMk id="2" creationId="{A06D4777-BDB4-47D9-9770-10638C9C8004}"/>
          </ac:spMkLst>
        </pc:spChg>
        <pc:spChg chg="add mod">
          <ac:chgData name="김한엽" userId="8d9e8cf2-6002-431f-b4d7-08699400578b" providerId="ADAL" clId="{D39A225F-CEC2-4658-B7D6-18BA0523BE5E}" dt="2021-12-05T12:45:02.328" v="7586" actId="207"/>
          <ac:spMkLst>
            <pc:docMk/>
            <pc:sldMk cId="226790028" sldId="274"/>
            <ac:spMk id="5" creationId="{EAFD9048-B4C9-4982-9FB1-C64B1675B897}"/>
          </ac:spMkLst>
        </pc:spChg>
        <pc:spChg chg="mod">
          <ac:chgData name="김한엽" userId="8d9e8cf2-6002-431f-b4d7-08699400578b" providerId="ADAL" clId="{D39A225F-CEC2-4658-B7D6-18BA0523BE5E}" dt="2021-12-03T11:18:08.058" v="594" actId="2711"/>
          <ac:spMkLst>
            <pc:docMk/>
            <pc:sldMk cId="226790028" sldId="274"/>
            <ac:spMk id="7" creationId="{00000000-0000-0000-0000-000000000000}"/>
          </ac:spMkLst>
        </pc:spChg>
        <pc:spChg chg="del">
          <ac:chgData name="김한엽" userId="8d9e8cf2-6002-431f-b4d7-08699400578b" providerId="ADAL" clId="{D39A225F-CEC2-4658-B7D6-18BA0523BE5E}" dt="2021-12-05T12:03:14.463" v="7454" actId="478"/>
          <ac:spMkLst>
            <pc:docMk/>
            <pc:sldMk cId="226790028" sldId="274"/>
            <ac:spMk id="10" creationId="{00000000-0000-0000-0000-000000000000}"/>
          </ac:spMkLst>
        </pc:spChg>
        <pc:spChg chg="del">
          <ac:chgData name="김한엽" userId="8d9e8cf2-6002-431f-b4d7-08699400578b" providerId="ADAL" clId="{D39A225F-CEC2-4658-B7D6-18BA0523BE5E}" dt="2021-12-05T12:03:14.463" v="7454" actId="478"/>
          <ac:spMkLst>
            <pc:docMk/>
            <pc:sldMk cId="226790028" sldId="274"/>
            <ac:spMk id="11" creationId="{00000000-0000-0000-0000-000000000000}"/>
          </ac:spMkLst>
        </pc:spChg>
        <pc:spChg chg="add del mod">
          <ac:chgData name="김한엽" userId="8d9e8cf2-6002-431f-b4d7-08699400578b" providerId="ADAL" clId="{D39A225F-CEC2-4658-B7D6-18BA0523BE5E}" dt="2021-12-05T12:47:24.016" v="7604" actId="478"/>
          <ac:spMkLst>
            <pc:docMk/>
            <pc:sldMk cId="226790028" sldId="274"/>
            <ac:spMk id="12" creationId="{78D6259D-A807-40CA-A2E9-75D2AF8E7561}"/>
          </ac:spMkLst>
        </pc:spChg>
        <pc:spChg chg="del">
          <ac:chgData name="김한엽" userId="8d9e8cf2-6002-431f-b4d7-08699400578b" providerId="ADAL" clId="{D39A225F-CEC2-4658-B7D6-18BA0523BE5E}" dt="2021-12-05T12:03:14.463" v="7454" actId="478"/>
          <ac:spMkLst>
            <pc:docMk/>
            <pc:sldMk cId="226790028" sldId="274"/>
            <ac:spMk id="13" creationId="{00000000-0000-0000-0000-000000000000}"/>
          </ac:spMkLst>
        </pc:spChg>
        <pc:spChg chg="add mod">
          <ac:chgData name="김한엽" userId="8d9e8cf2-6002-431f-b4d7-08699400578b" providerId="ADAL" clId="{D39A225F-CEC2-4658-B7D6-18BA0523BE5E}" dt="2021-12-06T13:37:31.008" v="10631"/>
          <ac:spMkLst>
            <pc:docMk/>
            <pc:sldMk cId="226790028" sldId="274"/>
            <ac:spMk id="13" creationId="{64E2C56F-2E12-4EED-B91B-7F53C7C598DC}"/>
          </ac:spMkLst>
        </pc:spChg>
        <pc:spChg chg="add del mod">
          <ac:chgData name="김한엽" userId="8d9e8cf2-6002-431f-b4d7-08699400578b" providerId="ADAL" clId="{D39A225F-CEC2-4658-B7D6-18BA0523BE5E}" dt="2021-12-05T12:11:38.706" v="7462" actId="478"/>
          <ac:spMkLst>
            <pc:docMk/>
            <pc:sldMk cId="226790028" sldId="274"/>
            <ac:spMk id="14" creationId="{868C4006-DB54-422A-9796-8D3AC6CA5C26}"/>
          </ac:spMkLst>
        </pc:spChg>
        <pc:spChg chg="add del mod">
          <ac:chgData name="김한엽" userId="8d9e8cf2-6002-431f-b4d7-08699400578b" providerId="ADAL" clId="{D39A225F-CEC2-4658-B7D6-18BA0523BE5E}" dt="2021-12-05T12:14:43.242" v="7469" actId="478"/>
          <ac:spMkLst>
            <pc:docMk/>
            <pc:sldMk cId="226790028" sldId="274"/>
            <ac:spMk id="15" creationId="{E0645243-E1C6-46C7-88D8-795A5BE526DF}"/>
          </ac:spMkLst>
        </pc:spChg>
        <pc:spChg chg="add mod">
          <ac:chgData name="김한엽" userId="8d9e8cf2-6002-431f-b4d7-08699400578b" providerId="ADAL" clId="{D39A225F-CEC2-4658-B7D6-18BA0523BE5E}" dt="2021-12-05T12:50:44.258" v="7636" actId="1076"/>
          <ac:spMkLst>
            <pc:docMk/>
            <pc:sldMk cId="226790028" sldId="274"/>
            <ac:spMk id="16" creationId="{1CCA732C-5C25-4209-91C0-CA3229C64083}"/>
          </ac:spMkLst>
        </pc:spChg>
        <pc:spChg chg="add mod">
          <ac:chgData name="김한엽" userId="8d9e8cf2-6002-431f-b4d7-08699400578b" providerId="ADAL" clId="{D39A225F-CEC2-4658-B7D6-18BA0523BE5E}" dt="2021-12-05T12:50:44.258" v="7636" actId="1076"/>
          <ac:spMkLst>
            <pc:docMk/>
            <pc:sldMk cId="226790028" sldId="274"/>
            <ac:spMk id="31" creationId="{EB8295E6-2E3D-48CF-B8E5-BB5734FF207C}"/>
          </ac:spMkLst>
        </pc:spChg>
        <pc:grpChg chg="add mod modVis">
          <ac:chgData name="김한엽" userId="8d9e8cf2-6002-431f-b4d7-08699400578b" providerId="ADAL" clId="{D39A225F-CEC2-4658-B7D6-18BA0523BE5E}" dt="2021-12-05T12:50:29.243" v="7630" actId="14430"/>
          <ac:grpSpMkLst>
            <pc:docMk/>
            <pc:sldMk cId="226790028" sldId="274"/>
            <ac:grpSpMk id="6" creationId="{87298283-945B-4FA7-AA37-82364FB16A76}"/>
          </ac:grpSpMkLst>
        </pc:grpChg>
        <pc:picChg chg="del">
          <ac:chgData name="김한엽" userId="8d9e8cf2-6002-431f-b4d7-08699400578b" providerId="ADAL" clId="{D39A225F-CEC2-4658-B7D6-18BA0523BE5E}" dt="2021-12-05T12:01:04.975" v="7431" actId="478"/>
          <ac:picMkLst>
            <pc:docMk/>
            <pc:sldMk cId="226790028" sldId="274"/>
            <ac:picMk id="3" creationId="{00000000-0000-0000-0000-000000000000}"/>
          </ac:picMkLst>
        </pc:picChg>
        <pc:picChg chg="add mod">
          <ac:chgData name="김한엽" userId="8d9e8cf2-6002-431f-b4d7-08699400578b" providerId="ADAL" clId="{D39A225F-CEC2-4658-B7D6-18BA0523BE5E}" dt="2021-12-05T12:46:50.830" v="7599"/>
          <ac:picMkLst>
            <pc:docMk/>
            <pc:sldMk cId="226790028" sldId="274"/>
            <ac:picMk id="4" creationId="{433497C9-4C99-4441-B2E6-8AFD8937FFFD}"/>
          </ac:picMkLst>
        </pc:picChg>
        <pc:cxnChg chg="mod">
          <ac:chgData name="김한엽" userId="8d9e8cf2-6002-431f-b4d7-08699400578b" providerId="ADAL" clId="{D39A225F-CEC2-4658-B7D6-18BA0523BE5E}" dt="2021-12-03T11:12:26.106" v="143" actId="1076"/>
          <ac:cxnSpMkLst>
            <pc:docMk/>
            <pc:sldMk cId="226790028" sldId="274"/>
            <ac:cxnSpMk id="8" creationId="{00000000-0000-0000-0000-000000000000}"/>
          </ac:cxnSpMkLst>
        </pc:cxnChg>
        <pc:cxnChg chg="add del mod modVis">
          <ac:chgData name="김한엽" userId="8d9e8cf2-6002-431f-b4d7-08699400578b" providerId="ADAL" clId="{D39A225F-CEC2-4658-B7D6-18BA0523BE5E}" dt="2021-12-05T12:50:28.807" v="7629" actId="14430"/>
          <ac:cxnSpMkLst>
            <pc:docMk/>
            <pc:sldMk cId="226790028" sldId="274"/>
            <ac:cxnSpMk id="18" creationId="{6A109970-C5D1-4561-B259-3B5F158630E3}"/>
          </ac:cxnSpMkLst>
        </pc:cxnChg>
        <pc:cxnChg chg="add mod modVis">
          <ac:chgData name="김한엽" userId="8d9e8cf2-6002-431f-b4d7-08699400578b" providerId="ADAL" clId="{D39A225F-CEC2-4658-B7D6-18BA0523BE5E}" dt="2021-12-05T12:50:28.396" v="7628" actId="14430"/>
          <ac:cxnSpMkLst>
            <pc:docMk/>
            <pc:sldMk cId="226790028" sldId="274"/>
            <ac:cxnSpMk id="19" creationId="{91C331AE-8800-4D3E-951E-86643096CF0B}"/>
          </ac:cxnSpMkLst>
        </pc:cxnChg>
      </pc:sldChg>
      <pc:sldChg chg="modSp add del mod">
        <pc:chgData name="김한엽" userId="8d9e8cf2-6002-431f-b4d7-08699400578b" providerId="ADAL" clId="{D39A225F-CEC2-4658-B7D6-18BA0523BE5E}" dt="2021-12-03T11:18:22.636" v="599" actId="47"/>
        <pc:sldMkLst>
          <pc:docMk/>
          <pc:sldMk cId="1811509897" sldId="275"/>
        </pc:sldMkLst>
        <pc:spChg chg="mod">
          <ac:chgData name="김한엽" userId="8d9e8cf2-6002-431f-b4d7-08699400578b" providerId="ADAL" clId="{D39A225F-CEC2-4658-B7D6-18BA0523BE5E}" dt="2021-12-03T11:17:56.598" v="593"/>
          <ac:spMkLst>
            <pc:docMk/>
            <pc:sldMk cId="1811509897" sldId="275"/>
            <ac:spMk id="7" creationId="{00000000-0000-0000-0000-000000000000}"/>
          </ac:spMkLst>
        </pc:spChg>
      </pc:sldChg>
      <pc:sldChg chg="addSp delSp modSp add mod modTransition modShow modNotesTx">
        <pc:chgData name="김한엽" userId="8d9e8cf2-6002-431f-b4d7-08699400578b" providerId="ADAL" clId="{D39A225F-CEC2-4658-B7D6-18BA0523BE5E}" dt="2021-12-06T13:34:03.250" v="10332"/>
        <pc:sldMkLst>
          <pc:docMk/>
          <pc:sldMk cId="906739273" sldId="276"/>
        </pc:sldMkLst>
        <pc:spChg chg="mod">
          <ac:chgData name="김한엽" userId="8d9e8cf2-6002-431f-b4d7-08699400578b" providerId="ADAL" clId="{D39A225F-CEC2-4658-B7D6-18BA0523BE5E}" dt="2021-12-03T11:18:19.685" v="598"/>
          <ac:spMkLst>
            <pc:docMk/>
            <pc:sldMk cId="906739273" sldId="276"/>
            <ac:spMk id="7" creationId="{00000000-0000-0000-0000-000000000000}"/>
          </ac:spMkLst>
        </pc:spChg>
        <pc:spChg chg="add del mod">
          <ac:chgData name="김한엽" userId="8d9e8cf2-6002-431f-b4d7-08699400578b" providerId="ADAL" clId="{D39A225F-CEC2-4658-B7D6-18BA0523BE5E}" dt="2021-12-05T13:55:33.621" v="8570" actId="20577"/>
          <ac:spMkLst>
            <pc:docMk/>
            <pc:sldMk cId="906739273" sldId="276"/>
            <ac:spMk id="10" creationId="{00000000-0000-0000-0000-000000000000}"/>
          </ac:spMkLst>
        </pc:spChg>
        <pc:spChg chg="del">
          <ac:chgData name="김한엽" userId="8d9e8cf2-6002-431f-b4d7-08699400578b" providerId="ADAL" clId="{D39A225F-CEC2-4658-B7D6-18BA0523BE5E}" dt="2021-12-05T12:54:54.032" v="7789" actId="478"/>
          <ac:spMkLst>
            <pc:docMk/>
            <pc:sldMk cId="906739273" sldId="276"/>
            <ac:spMk id="11" creationId="{00000000-0000-0000-0000-000000000000}"/>
          </ac:spMkLst>
        </pc:spChg>
        <pc:spChg chg="mod">
          <ac:chgData name="김한엽" userId="8d9e8cf2-6002-431f-b4d7-08699400578b" providerId="ADAL" clId="{D39A225F-CEC2-4658-B7D6-18BA0523BE5E}" dt="2021-12-05T13:55:34.819" v="8572" actId="20577"/>
          <ac:spMkLst>
            <pc:docMk/>
            <pc:sldMk cId="906739273" sldId="276"/>
            <ac:spMk id="13" creationId="{00000000-0000-0000-0000-000000000000}"/>
          </ac:spMkLst>
        </pc:spChg>
        <pc:picChg chg="del">
          <ac:chgData name="김한엽" userId="8d9e8cf2-6002-431f-b4d7-08699400578b" providerId="ADAL" clId="{D39A225F-CEC2-4658-B7D6-18BA0523BE5E}" dt="2021-12-03T11:21:36.684" v="605" actId="478"/>
          <ac:picMkLst>
            <pc:docMk/>
            <pc:sldMk cId="906739273" sldId="276"/>
            <ac:picMk id="3" creationId="{00000000-0000-0000-0000-000000000000}"/>
          </ac:picMkLst>
        </pc:picChg>
        <pc:picChg chg="add mod">
          <ac:chgData name="김한엽" userId="8d9e8cf2-6002-431f-b4d7-08699400578b" providerId="ADAL" clId="{D39A225F-CEC2-4658-B7D6-18BA0523BE5E}" dt="2021-12-05T12:58:51.520" v="7996" actId="1076"/>
          <ac:picMkLst>
            <pc:docMk/>
            <pc:sldMk cId="906739273" sldId="276"/>
            <ac:picMk id="12" creationId="{926539F8-5832-4550-97F9-B08686EB847C}"/>
          </ac:picMkLst>
        </pc:picChg>
        <pc:picChg chg="add mod">
          <ac:chgData name="김한엽" userId="8d9e8cf2-6002-431f-b4d7-08699400578b" providerId="ADAL" clId="{D39A225F-CEC2-4658-B7D6-18BA0523BE5E}" dt="2021-12-05T12:58:23.615" v="7994" actId="1076"/>
          <ac:picMkLst>
            <pc:docMk/>
            <pc:sldMk cId="906739273" sldId="276"/>
            <ac:picMk id="1026" creationId="{A491EE55-1B03-495A-86AF-7A202C0CF9A9}"/>
          </ac:picMkLst>
        </pc:picChg>
        <pc:picChg chg="add mod">
          <ac:chgData name="김한엽" userId="8d9e8cf2-6002-431f-b4d7-08699400578b" providerId="ADAL" clId="{D39A225F-CEC2-4658-B7D6-18BA0523BE5E}" dt="2021-12-05T12:58:23.615" v="7994" actId="1076"/>
          <ac:picMkLst>
            <pc:docMk/>
            <pc:sldMk cId="906739273" sldId="276"/>
            <ac:picMk id="1028" creationId="{94C1F118-6F9B-4779-B8BD-5D32EE301CA9}"/>
          </ac:picMkLst>
        </pc:picChg>
        <pc:cxnChg chg="del mod">
          <ac:chgData name="김한엽" userId="8d9e8cf2-6002-431f-b4d7-08699400578b" providerId="ADAL" clId="{D39A225F-CEC2-4658-B7D6-18BA0523BE5E}" dt="2021-12-05T13:02:59.046" v="8023" actId="478"/>
          <ac:cxnSpMkLst>
            <pc:docMk/>
            <pc:sldMk cId="906739273" sldId="276"/>
            <ac:cxnSpMk id="8" creationId="{00000000-0000-0000-0000-000000000000}"/>
          </ac:cxnSpMkLst>
        </pc:cxnChg>
        <pc:cxnChg chg="add mod">
          <ac:chgData name="김한엽" userId="8d9e8cf2-6002-431f-b4d7-08699400578b" providerId="ADAL" clId="{D39A225F-CEC2-4658-B7D6-18BA0523BE5E}" dt="2021-12-05T13:02:58.085" v="8022"/>
          <ac:cxnSpMkLst>
            <pc:docMk/>
            <pc:sldMk cId="906739273" sldId="276"/>
            <ac:cxnSpMk id="14" creationId="{45F08484-2E32-4728-AB4D-9809309151CE}"/>
          </ac:cxnSpMkLst>
        </pc:cxnChg>
      </pc:sldChg>
      <pc:sldChg chg="addSp delSp modSp add mod modTransition modAnim modNotesTx">
        <pc:chgData name="김한엽" userId="8d9e8cf2-6002-431f-b4d7-08699400578b" providerId="ADAL" clId="{D39A225F-CEC2-4658-B7D6-18BA0523BE5E}" dt="2021-12-06T14:14:04.949" v="10859"/>
        <pc:sldMkLst>
          <pc:docMk/>
          <pc:sldMk cId="2848119697" sldId="277"/>
        </pc:sldMkLst>
        <pc:spChg chg="add mod">
          <ac:chgData name="김한엽" userId="8d9e8cf2-6002-431f-b4d7-08699400578b" providerId="ADAL" clId="{D39A225F-CEC2-4658-B7D6-18BA0523BE5E}" dt="2021-12-05T12:59:59.273" v="8001" actId="164"/>
          <ac:spMkLst>
            <pc:docMk/>
            <pc:sldMk cId="2848119697" sldId="277"/>
            <ac:spMk id="2" creationId="{806A757D-B850-49B8-8966-D8F017B72039}"/>
          </ac:spMkLst>
        </pc:spChg>
        <pc:spChg chg="add del mod">
          <ac:chgData name="김한엽" userId="8d9e8cf2-6002-431f-b4d7-08699400578b" providerId="ADAL" clId="{D39A225F-CEC2-4658-B7D6-18BA0523BE5E}" dt="2021-12-03T14:02:41.996" v="5173"/>
          <ac:spMkLst>
            <pc:docMk/>
            <pc:sldMk cId="2848119697" sldId="277"/>
            <ac:spMk id="3" creationId="{480BDCB7-F72C-4A01-8C60-4748F0C9CE3A}"/>
          </ac:spMkLst>
        </pc:spChg>
        <pc:spChg chg="add mod ord">
          <ac:chgData name="김한엽" userId="8d9e8cf2-6002-431f-b4d7-08699400578b" providerId="ADAL" clId="{D39A225F-CEC2-4658-B7D6-18BA0523BE5E}" dt="2021-12-05T13:02:23.394" v="8018" actId="164"/>
          <ac:spMkLst>
            <pc:docMk/>
            <pc:sldMk cId="2848119697" sldId="277"/>
            <ac:spMk id="4" creationId="{3B63C826-568A-4D89-95C4-CBCFBAF2927C}"/>
          </ac:spMkLst>
        </pc:spChg>
        <pc:spChg chg="mod">
          <ac:chgData name="김한엽" userId="8d9e8cf2-6002-431f-b4d7-08699400578b" providerId="ADAL" clId="{D39A225F-CEC2-4658-B7D6-18BA0523BE5E}" dt="2021-12-03T12:05:23.110" v="2275"/>
          <ac:spMkLst>
            <pc:docMk/>
            <pc:sldMk cId="2848119697" sldId="277"/>
            <ac:spMk id="7" creationId="{00000000-0000-0000-0000-000000000000}"/>
          </ac:spMkLst>
        </pc:spChg>
        <pc:spChg chg="del">
          <ac:chgData name="김한엽" userId="8d9e8cf2-6002-431f-b4d7-08699400578b" providerId="ADAL" clId="{D39A225F-CEC2-4658-B7D6-18BA0523BE5E}" dt="2021-12-03T12:12:43.063" v="2310" actId="478"/>
          <ac:spMkLst>
            <pc:docMk/>
            <pc:sldMk cId="2848119697" sldId="277"/>
            <ac:spMk id="10" creationId="{00000000-0000-0000-0000-000000000000}"/>
          </ac:spMkLst>
        </pc:spChg>
        <pc:spChg chg="mod">
          <ac:chgData name="김한엽" userId="8d9e8cf2-6002-431f-b4d7-08699400578b" providerId="ADAL" clId="{D39A225F-CEC2-4658-B7D6-18BA0523BE5E}" dt="2021-12-05T12:59:59.273" v="8001" actId="164"/>
          <ac:spMkLst>
            <pc:docMk/>
            <pc:sldMk cId="2848119697" sldId="277"/>
            <ac:spMk id="11" creationId="{00000000-0000-0000-0000-000000000000}"/>
          </ac:spMkLst>
        </pc:spChg>
        <pc:spChg chg="add mod">
          <ac:chgData name="김한엽" userId="8d9e8cf2-6002-431f-b4d7-08699400578b" providerId="ADAL" clId="{D39A225F-CEC2-4658-B7D6-18BA0523BE5E}" dt="2021-12-05T12:59:39.014" v="7999" actId="164"/>
          <ac:spMkLst>
            <pc:docMk/>
            <pc:sldMk cId="2848119697" sldId="277"/>
            <ac:spMk id="12" creationId="{374D1574-FD2C-452F-82B9-2DCB05B1D82A}"/>
          </ac:spMkLst>
        </pc:spChg>
        <pc:spChg chg="del">
          <ac:chgData name="김한엽" userId="8d9e8cf2-6002-431f-b4d7-08699400578b" providerId="ADAL" clId="{D39A225F-CEC2-4658-B7D6-18BA0523BE5E}" dt="2021-12-03T12:12:41.310" v="2309" actId="478"/>
          <ac:spMkLst>
            <pc:docMk/>
            <pc:sldMk cId="2848119697" sldId="277"/>
            <ac:spMk id="13" creationId="{00000000-0000-0000-0000-000000000000}"/>
          </ac:spMkLst>
        </pc:spChg>
        <pc:spChg chg="add mod">
          <ac:chgData name="김한엽" userId="8d9e8cf2-6002-431f-b4d7-08699400578b" providerId="ADAL" clId="{D39A225F-CEC2-4658-B7D6-18BA0523BE5E}" dt="2021-12-05T12:59:51.895" v="8000" actId="164"/>
          <ac:spMkLst>
            <pc:docMk/>
            <pc:sldMk cId="2848119697" sldId="277"/>
            <ac:spMk id="14" creationId="{C69CE19A-0320-4A7C-9D4F-BF087CDB8B39}"/>
          </ac:spMkLst>
        </pc:spChg>
        <pc:spChg chg="add mod">
          <ac:chgData name="김한엽" userId="8d9e8cf2-6002-431f-b4d7-08699400578b" providerId="ADAL" clId="{D39A225F-CEC2-4658-B7D6-18BA0523BE5E}" dt="2021-12-05T13:00:06.991" v="8002" actId="164"/>
          <ac:spMkLst>
            <pc:docMk/>
            <pc:sldMk cId="2848119697" sldId="277"/>
            <ac:spMk id="15" creationId="{E817FA19-4115-4BAD-A0C5-6D02831B05CA}"/>
          </ac:spMkLst>
        </pc:spChg>
        <pc:spChg chg="add mod">
          <ac:chgData name="김한엽" userId="8d9e8cf2-6002-431f-b4d7-08699400578b" providerId="ADAL" clId="{D39A225F-CEC2-4658-B7D6-18BA0523BE5E}" dt="2021-12-05T12:59:18.329" v="7998" actId="164"/>
          <ac:spMkLst>
            <pc:docMk/>
            <pc:sldMk cId="2848119697" sldId="277"/>
            <ac:spMk id="16" creationId="{DAFA62C9-472D-49F5-8D84-CE0B5775C9E9}"/>
          </ac:spMkLst>
        </pc:spChg>
        <pc:spChg chg="add mod">
          <ac:chgData name="김한엽" userId="8d9e8cf2-6002-431f-b4d7-08699400578b" providerId="ADAL" clId="{D39A225F-CEC2-4658-B7D6-18BA0523BE5E}" dt="2021-12-05T13:00:06.991" v="8002" actId="164"/>
          <ac:spMkLst>
            <pc:docMk/>
            <pc:sldMk cId="2848119697" sldId="277"/>
            <ac:spMk id="17" creationId="{549698A7-BF8F-40E7-B385-8075FC4D4CC5}"/>
          </ac:spMkLst>
        </pc:spChg>
        <pc:spChg chg="add mod">
          <ac:chgData name="김한엽" userId="8d9e8cf2-6002-431f-b4d7-08699400578b" providerId="ADAL" clId="{D39A225F-CEC2-4658-B7D6-18BA0523BE5E}" dt="2021-12-05T13:03:22.102" v="8025" actId="1076"/>
          <ac:spMkLst>
            <pc:docMk/>
            <pc:sldMk cId="2848119697" sldId="277"/>
            <ac:spMk id="28" creationId="{7DE477DA-0E76-489B-9A6B-47601C240577}"/>
          </ac:spMkLst>
        </pc:spChg>
        <pc:spChg chg="add mod">
          <ac:chgData name="김한엽" userId="8d9e8cf2-6002-431f-b4d7-08699400578b" providerId="ADAL" clId="{D39A225F-CEC2-4658-B7D6-18BA0523BE5E}" dt="2021-12-05T13:03:37.228" v="8029" actId="1076"/>
          <ac:spMkLst>
            <pc:docMk/>
            <pc:sldMk cId="2848119697" sldId="277"/>
            <ac:spMk id="33" creationId="{0D2FEEC8-032E-4C7B-8CBD-67A03D7636C6}"/>
          </ac:spMkLst>
        </pc:spChg>
        <pc:spChg chg="add mod">
          <ac:chgData name="김한엽" userId="8d9e8cf2-6002-431f-b4d7-08699400578b" providerId="ADAL" clId="{D39A225F-CEC2-4658-B7D6-18BA0523BE5E}" dt="2021-12-05T12:59:51.895" v="8000" actId="164"/>
          <ac:spMkLst>
            <pc:docMk/>
            <pc:sldMk cId="2848119697" sldId="277"/>
            <ac:spMk id="42" creationId="{8682D384-6F67-4CE3-B687-C76667B1A2D3}"/>
          </ac:spMkLst>
        </pc:spChg>
        <pc:spChg chg="add mod">
          <ac:chgData name="김한엽" userId="8d9e8cf2-6002-431f-b4d7-08699400578b" providerId="ADAL" clId="{D39A225F-CEC2-4658-B7D6-18BA0523BE5E}" dt="2021-12-05T12:59:18.329" v="7998" actId="164"/>
          <ac:spMkLst>
            <pc:docMk/>
            <pc:sldMk cId="2848119697" sldId="277"/>
            <ac:spMk id="43" creationId="{D920CE80-B9B0-4B7A-9AE8-B3221B2BF5CE}"/>
          </ac:spMkLst>
        </pc:spChg>
        <pc:spChg chg="add mod">
          <ac:chgData name="김한엽" userId="8d9e8cf2-6002-431f-b4d7-08699400578b" providerId="ADAL" clId="{D39A225F-CEC2-4658-B7D6-18BA0523BE5E}" dt="2021-12-05T12:59:39.014" v="7999" actId="164"/>
          <ac:spMkLst>
            <pc:docMk/>
            <pc:sldMk cId="2848119697" sldId="277"/>
            <ac:spMk id="44" creationId="{DBDF4EDD-46EE-4919-A8B8-1EACF84A5CB7}"/>
          </ac:spMkLst>
        </pc:spChg>
        <pc:grpChg chg="add mod">
          <ac:chgData name="김한엽" userId="8d9e8cf2-6002-431f-b4d7-08699400578b" providerId="ADAL" clId="{D39A225F-CEC2-4658-B7D6-18BA0523BE5E}" dt="2021-12-05T12:59:18.329" v="7998" actId="164"/>
          <ac:grpSpMkLst>
            <pc:docMk/>
            <pc:sldMk cId="2848119697" sldId="277"/>
            <ac:grpSpMk id="3" creationId="{541A7CEB-DDC5-47D7-B6B3-9C8A41125200}"/>
          </ac:grpSpMkLst>
        </pc:grpChg>
        <pc:grpChg chg="add mod">
          <ac:chgData name="김한엽" userId="8d9e8cf2-6002-431f-b4d7-08699400578b" providerId="ADAL" clId="{D39A225F-CEC2-4658-B7D6-18BA0523BE5E}" dt="2021-12-05T12:59:39.014" v="7999" actId="164"/>
          <ac:grpSpMkLst>
            <pc:docMk/>
            <pc:sldMk cId="2848119697" sldId="277"/>
            <ac:grpSpMk id="5" creationId="{435F3F42-5B5C-422F-B61C-9F6B6156E071}"/>
          </ac:grpSpMkLst>
        </pc:grpChg>
        <pc:grpChg chg="add mod">
          <ac:chgData name="김한엽" userId="8d9e8cf2-6002-431f-b4d7-08699400578b" providerId="ADAL" clId="{D39A225F-CEC2-4658-B7D6-18BA0523BE5E}" dt="2021-12-05T12:59:51.895" v="8000" actId="164"/>
          <ac:grpSpMkLst>
            <pc:docMk/>
            <pc:sldMk cId="2848119697" sldId="277"/>
            <ac:grpSpMk id="6" creationId="{B4A7379E-A38D-4C1F-B7B3-A44DF6147E25}"/>
          </ac:grpSpMkLst>
        </pc:grpChg>
        <pc:grpChg chg="add mod">
          <ac:chgData name="김한엽" userId="8d9e8cf2-6002-431f-b4d7-08699400578b" providerId="ADAL" clId="{D39A225F-CEC2-4658-B7D6-18BA0523BE5E}" dt="2021-12-05T13:02:23.394" v="8018" actId="164"/>
          <ac:grpSpMkLst>
            <pc:docMk/>
            <pc:sldMk cId="2848119697" sldId="277"/>
            <ac:grpSpMk id="8" creationId="{8326DBDC-F318-4BAF-9306-1E4819B04954}"/>
          </ac:grpSpMkLst>
        </pc:grpChg>
        <pc:grpChg chg="add mod">
          <ac:chgData name="김한엽" userId="8d9e8cf2-6002-431f-b4d7-08699400578b" providerId="ADAL" clId="{D39A225F-CEC2-4658-B7D6-18BA0523BE5E}" dt="2021-12-05T13:00:06.991" v="8002" actId="164"/>
          <ac:grpSpMkLst>
            <pc:docMk/>
            <pc:sldMk cId="2848119697" sldId="277"/>
            <ac:grpSpMk id="10" creationId="{21C0250B-B2E7-4F7E-B92E-A9B6B5173B5C}"/>
          </ac:grpSpMkLst>
        </pc:grpChg>
        <pc:grpChg chg="add mod">
          <ac:chgData name="김한엽" userId="8d9e8cf2-6002-431f-b4d7-08699400578b" providerId="ADAL" clId="{D39A225F-CEC2-4658-B7D6-18BA0523BE5E}" dt="2021-12-05T13:02:23.394" v="8018" actId="164"/>
          <ac:grpSpMkLst>
            <pc:docMk/>
            <pc:sldMk cId="2848119697" sldId="277"/>
            <ac:grpSpMk id="13" creationId="{91BE0CFF-4EF6-4516-A530-E38DC3DA607C}"/>
          </ac:grpSpMkLst>
        </pc:grpChg>
        <pc:picChg chg="add del mod">
          <ac:chgData name="김한엽" userId="8d9e8cf2-6002-431f-b4d7-08699400578b" providerId="ADAL" clId="{D39A225F-CEC2-4658-B7D6-18BA0523BE5E}" dt="2021-12-06T13:42:41.245" v="10806" actId="478"/>
          <ac:picMkLst>
            <pc:docMk/>
            <pc:sldMk cId="2848119697" sldId="277"/>
            <ac:picMk id="29" creationId="{8E7255BD-4547-4CDB-B701-26C454C92822}"/>
          </ac:picMkLst>
        </pc:picChg>
        <pc:picChg chg="add mod">
          <ac:chgData name="김한엽" userId="8d9e8cf2-6002-431f-b4d7-08699400578b" providerId="ADAL" clId="{D39A225F-CEC2-4658-B7D6-18BA0523BE5E}" dt="2021-12-05T13:03:22.102" v="8025" actId="1076"/>
          <ac:picMkLst>
            <pc:docMk/>
            <pc:sldMk cId="2848119697" sldId="277"/>
            <ac:picMk id="30" creationId="{E9ADFEE4-0395-4501-BF5C-36E90FBDDD04}"/>
          </ac:picMkLst>
        </pc:picChg>
        <pc:picChg chg="add del mod">
          <ac:chgData name="김한엽" userId="8d9e8cf2-6002-431f-b4d7-08699400578b" providerId="ADAL" clId="{D39A225F-CEC2-4658-B7D6-18BA0523BE5E}" dt="2021-12-06T13:42:48.925" v="10809" actId="478"/>
          <ac:picMkLst>
            <pc:docMk/>
            <pc:sldMk cId="2848119697" sldId="277"/>
            <ac:picMk id="31" creationId="{6214DEC7-72FD-4029-85A4-A512838CA2CB}"/>
          </ac:picMkLst>
        </pc:picChg>
        <pc:picChg chg="add mod">
          <ac:chgData name="김한엽" userId="8d9e8cf2-6002-431f-b4d7-08699400578b" providerId="ADAL" clId="{D39A225F-CEC2-4658-B7D6-18BA0523BE5E}" dt="2021-12-05T13:03:37.228" v="8029" actId="1076"/>
          <ac:picMkLst>
            <pc:docMk/>
            <pc:sldMk cId="2848119697" sldId="277"/>
            <ac:picMk id="32" creationId="{12F4676F-D07A-479C-9BCB-6D4652096833}"/>
          </ac:picMkLst>
        </pc:picChg>
        <pc:picChg chg="add mod">
          <ac:chgData name="김한엽" userId="8d9e8cf2-6002-431f-b4d7-08699400578b" providerId="ADAL" clId="{D39A225F-CEC2-4658-B7D6-18BA0523BE5E}" dt="2021-12-06T13:42:43.490" v="10808" actId="1076"/>
          <ac:picMkLst>
            <pc:docMk/>
            <pc:sldMk cId="2848119697" sldId="277"/>
            <ac:picMk id="34" creationId="{5443A6D2-D3BE-4202-85A2-E4144A685E3A}"/>
          </ac:picMkLst>
        </pc:picChg>
        <pc:picChg chg="add mod">
          <ac:chgData name="김한엽" userId="8d9e8cf2-6002-431f-b4d7-08699400578b" providerId="ADAL" clId="{D39A225F-CEC2-4658-B7D6-18BA0523BE5E}" dt="2021-12-06T13:42:43.490" v="10808" actId="1076"/>
          <ac:picMkLst>
            <pc:docMk/>
            <pc:sldMk cId="2848119697" sldId="277"/>
            <ac:picMk id="35" creationId="{ADCD9727-257A-4C02-8421-8FBA24B7578E}"/>
          </ac:picMkLst>
        </pc:picChg>
        <pc:picChg chg="add mod">
          <ac:chgData name="김한엽" userId="8d9e8cf2-6002-431f-b4d7-08699400578b" providerId="ADAL" clId="{D39A225F-CEC2-4658-B7D6-18BA0523BE5E}" dt="2021-12-06T13:42:52.523" v="10811" actId="1076"/>
          <ac:picMkLst>
            <pc:docMk/>
            <pc:sldMk cId="2848119697" sldId="277"/>
            <ac:picMk id="36" creationId="{35844FE7-56FD-4417-83C0-50F968F1946D}"/>
          </ac:picMkLst>
        </pc:picChg>
        <pc:picChg chg="add mod">
          <ac:chgData name="김한엽" userId="8d9e8cf2-6002-431f-b4d7-08699400578b" providerId="ADAL" clId="{D39A225F-CEC2-4658-B7D6-18BA0523BE5E}" dt="2021-12-06T13:42:52.523" v="10811" actId="1076"/>
          <ac:picMkLst>
            <pc:docMk/>
            <pc:sldMk cId="2848119697" sldId="277"/>
            <ac:picMk id="37" creationId="{A4A80D36-642C-401F-B3FB-B28E12093B29}"/>
          </ac:picMkLst>
        </pc:picChg>
        <pc:picChg chg="del">
          <ac:chgData name="김한엽" userId="8d9e8cf2-6002-431f-b4d7-08699400578b" providerId="ADAL" clId="{D39A225F-CEC2-4658-B7D6-18BA0523BE5E}" dt="2021-12-03T12:06:10.427" v="2282" actId="478"/>
          <ac:picMkLst>
            <pc:docMk/>
            <pc:sldMk cId="2848119697" sldId="277"/>
            <ac:picMk id="1026" creationId="{A491EE55-1B03-495A-86AF-7A202C0CF9A9}"/>
          </ac:picMkLst>
        </pc:picChg>
        <pc:picChg chg="del mod">
          <ac:chgData name="김한엽" userId="8d9e8cf2-6002-431f-b4d7-08699400578b" providerId="ADAL" clId="{D39A225F-CEC2-4658-B7D6-18BA0523BE5E}" dt="2021-12-03T12:06:06.082" v="2278" actId="478"/>
          <ac:picMkLst>
            <pc:docMk/>
            <pc:sldMk cId="2848119697" sldId="277"/>
            <ac:picMk id="1028" creationId="{94C1F118-6F9B-4779-B8BD-5D32EE301CA9}"/>
          </ac:picMkLst>
        </pc:picChg>
        <pc:picChg chg="add mod">
          <ac:chgData name="김한엽" userId="8d9e8cf2-6002-431f-b4d7-08699400578b" providerId="ADAL" clId="{D39A225F-CEC2-4658-B7D6-18BA0523BE5E}" dt="2021-12-03T14:14:47.661" v="5479" actId="1076"/>
          <ac:picMkLst>
            <pc:docMk/>
            <pc:sldMk cId="2848119697" sldId="277"/>
            <ac:picMk id="3074" creationId="{5D60B246-F747-4353-A932-6986BAC4785B}"/>
          </ac:picMkLst>
        </pc:picChg>
        <pc:cxnChg chg="add del mod">
          <ac:chgData name="김한엽" userId="8d9e8cf2-6002-431f-b4d7-08699400578b" providerId="ADAL" clId="{D39A225F-CEC2-4658-B7D6-18BA0523BE5E}" dt="2021-12-03T14:05:02.472" v="5309" actId="11529"/>
          <ac:cxnSpMkLst>
            <pc:docMk/>
            <pc:sldMk cId="2848119697" sldId="277"/>
            <ac:cxnSpMk id="6" creationId="{EE080D49-D070-4EDD-99B9-B6F082B3AAE2}"/>
          </ac:cxnSpMkLst>
        </pc:cxnChg>
        <pc:cxnChg chg="del mod">
          <ac:chgData name="김한엽" userId="8d9e8cf2-6002-431f-b4d7-08699400578b" providerId="ADAL" clId="{D39A225F-CEC2-4658-B7D6-18BA0523BE5E}" dt="2021-12-03T15:15:01.066" v="7203" actId="478"/>
          <ac:cxnSpMkLst>
            <pc:docMk/>
            <pc:sldMk cId="2848119697" sldId="277"/>
            <ac:cxnSpMk id="8" creationId="{00000000-0000-0000-0000-000000000000}"/>
          </ac:cxnSpMkLst>
        </pc:cxnChg>
        <pc:cxnChg chg="add del mod">
          <ac:chgData name="김한엽" userId="8d9e8cf2-6002-431f-b4d7-08699400578b" providerId="ADAL" clId="{D39A225F-CEC2-4658-B7D6-18BA0523BE5E}" dt="2021-12-03T14:07:01.533" v="5323" actId="478"/>
          <ac:cxnSpMkLst>
            <pc:docMk/>
            <pc:sldMk cId="2848119697" sldId="277"/>
            <ac:cxnSpMk id="19" creationId="{A77DA544-8512-4402-9252-8B9B2CD6A903}"/>
          </ac:cxnSpMkLst>
        </pc:cxnChg>
        <pc:cxnChg chg="add del mod">
          <ac:chgData name="김한엽" userId="8d9e8cf2-6002-431f-b4d7-08699400578b" providerId="ADAL" clId="{D39A225F-CEC2-4658-B7D6-18BA0523BE5E}" dt="2021-12-03T14:07:00.794" v="5322" actId="478"/>
          <ac:cxnSpMkLst>
            <pc:docMk/>
            <pc:sldMk cId="2848119697" sldId="277"/>
            <ac:cxnSpMk id="21" creationId="{70FEB6B3-E05D-44E4-AFE9-4400AAD0193A}"/>
          </ac:cxnSpMkLst>
        </pc:cxnChg>
        <pc:cxnChg chg="add mod">
          <ac:chgData name="김한엽" userId="8d9e8cf2-6002-431f-b4d7-08699400578b" providerId="ADAL" clId="{D39A225F-CEC2-4658-B7D6-18BA0523BE5E}" dt="2021-12-05T12:59:59.273" v="8001" actId="164"/>
          <ac:cxnSpMkLst>
            <pc:docMk/>
            <pc:sldMk cId="2848119697" sldId="277"/>
            <ac:cxnSpMk id="27" creationId="{0FB9FD8F-8A7F-4B4F-BC8E-1514B7927803}"/>
          </ac:cxnSpMkLst>
        </pc:cxnChg>
        <pc:cxnChg chg="add del mod">
          <ac:chgData name="김한엽" userId="8d9e8cf2-6002-431f-b4d7-08699400578b" providerId="ADAL" clId="{D39A225F-CEC2-4658-B7D6-18BA0523BE5E}" dt="2021-12-03T14:07:48.300" v="5329" actId="478"/>
          <ac:cxnSpMkLst>
            <pc:docMk/>
            <pc:sldMk cId="2848119697" sldId="277"/>
            <ac:cxnSpMk id="29" creationId="{C4A668BB-4BBE-4FCB-95B6-76F7A8B9BC6C}"/>
          </ac:cxnSpMkLst>
        </pc:cxnChg>
        <pc:cxnChg chg="add del mod">
          <ac:chgData name="김한엽" userId="8d9e8cf2-6002-431f-b4d7-08699400578b" providerId="ADAL" clId="{D39A225F-CEC2-4658-B7D6-18BA0523BE5E}" dt="2021-12-03T14:13:42.296" v="5471" actId="478"/>
          <ac:cxnSpMkLst>
            <pc:docMk/>
            <pc:sldMk cId="2848119697" sldId="277"/>
            <ac:cxnSpMk id="34" creationId="{4E4BA895-1511-4C5D-B85D-8CD4330B5E50}"/>
          </ac:cxnSpMkLst>
        </pc:cxnChg>
        <pc:cxnChg chg="add mod">
          <ac:chgData name="김한엽" userId="8d9e8cf2-6002-431f-b4d7-08699400578b" providerId="ADAL" clId="{D39A225F-CEC2-4658-B7D6-18BA0523BE5E}" dt="2021-12-05T12:59:18.329" v="7998" actId="164"/>
          <ac:cxnSpMkLst>
            <pc:docMk/>
            <pc:sldMk cId="2848119697" sldId="277"/>
            <ac:cxnSpMk id="40" creationId="{56708804-4563-4310-A5BA-22B9FCE74D72}"/>
          </ac:cxnSpMkLst>
        </pc:cxnChg>
        <pc:cxnChg chg="add mod">
          <ac:chgData name="김한엽" userId="8d9e8cf2-6002-431f-b4d7-08699400578b" providerId="ADAL" clId="{D39A225F-CEC2-4658-B7D6-18BA0523BE5E}" dt="2021-12-05T12:59:39.014" v="7999" actId="164"/>
          <ac:cxnSpMkLst>
            <pc:docMk/>
            <pc:sldMk cId="2848119697" sldId="277"/>
            <ac:cxnSpMk id="46" creationId="{65A69AA9-0525-4CCD-9312-6BE4448BE983}"/>
          </ac:cxnSpMkLst>
        </pc:cxnChg>
        <pc:cxnChg chg="add mod">
          <ac:chgData name="김한엽" userId="8d9e8cf2-6002-431f-b4d7-08699400578b" providerId="ADAL" clId="{D39A225F-CEC2-4658-B7D6-18BA0523BE5E}" dt="2021-12-05T12:59:51.895" v="8000" actId="164"/>
          <ac:cxnSpMkLst>
            <pc:docMk/>
            <pc:sldMk cId="2848119697" sldId="277"/>
            <ac:cxnSpMk id="48" creationId="{DF4CADEE-1376-4FE7-BBFD-A00D188696DD}"/>
          </ac:cxnSpMkLst>
        </pc:cxnChg>
        <pc:cxnChg chg="add mod">
          <ac:chgData name="김한엽" userId="8d9e8cf2-6002-431f-b4d7-08699400578b" providerId="ADAL" clId="{D39A225F-CEC2-4658-B7D6-18BA0523BE5E}" dt="2021-12-05T13:00:06.991" v="8002" actId="164"/>
          <ac:cxnSpMkLst>
            <pc:docMk/>
            <pc:sldMk cId="2848119697" sldId="277"/>
            <ac:cxnSpMk id="57" creationId="{D8885DB6-C7CB-4F70-B837-49B53BFD3499}"/>
          </ac:cxnSpMkLst>
        </pc:cxnChg>
        <pc:cxnChg chg="add mod">
          <ac:chgData name="김한엽" userId="8d9e8cf2-6002-431f-b4d7-08699400578b" providerId="ADAL" clId="{D39A225F-CEC2-4658-B7D6-18BA0523BE5E}" dt="2021-12-03T15:14:59.925" v="7202"/>
          <ac:cxnSpMkLst>
            <pc:docMk/>
            <pc:sldMk cId="2848119697" sldId="277"/>
            <ac:cxnSpMk id="62" creationId="{4FB76B20-F293-4504-8CCB-27ABC2AA2D81}"/>
          </ac:cxnSpMkLst>
        </pc:cxnChg>
      </pc:sldChg>
      <pc:sldChg chg="addSp delSp modSp add del mod modNotesTx">
        <pc:chgData name="김한엽" userId="8d9e8cf2-6002-431f-b4d7-08699400578b" providerId="ADAL" clId="{D39A225F-CEC2-4658-B7D6-18BA0523BE5E}" dt="2021-12-03T12:05:16.550" v="2258" actId="47"/>
        <pc:sldMkLst>
          <pc:docMk/>
          <pc:sldMk cId="1313754908" sldId="278"/>
        </pc:sldMkLst>
        <pc:spChg chg="mod">
          <ac:chgData name="김한엽" userId="8d9e8cf2-6002-431f-b4d7-08699400578b" providerId="ADAL" clId="{D39A225F-CEC2-4658-B7D6-18BA0523BE5E}" dt="2021-12-03T11:42:51.335" v="1907"/>
          <ac:spMkLst>
            <pc:docMk/>
            <pc:sldMk cId="1313754908" sldId="278"/>
            <ac:spMk id="7" creationId="{00000000-0000-0000-0000-000000000000}"/>
          </ac:spMkLst>
        </pc:spChg>
        <pc:spChg chg="mod">
          <ac:chgData name="김한엽" userId="8d9e8cf2-6002-431f-b4d7-08699400578b" providerId="ADAL" clId="{D39A225F-CEC2-4658-B7D6-18BA0523BE5E}" dt="2021-12-03T11:51:55.561" v="1936" actId="1076"/>
          <ac:spMkLst>
            <pc:docMk/>
            <pc:sldMk cId="1313754908" sldId="278"/>
            <ac:spMk id="10" creationId="{00000000-0000-0000-0000-000000000000}"/>
          </ac:spMkLst>
        </pc:spChg>
        <pc:spChg chg="del">
          <ac:chgData name="김한엽" userId="8d9e8cf2-6002-431f-b4d7-08699400578b" providerId="ADAL" clId="{D39A225F-CEC2-4658-B7D6-18BA0523BE5E}" dt="2021-12-03T11:52:03.061" v="1938" actId="478"/>
          <ac:spMkLst>
            <pc:docMk/>
            <pc:sldMk cId="1313754908" sldId="278"/>
            <ac:spMk id="11" creationId="{00000000-0000-0000-0000-000000000000}"/>
          </ac:spMkLst>
        </pc:spChg>
        <pc:spChg chg="mod">
          <ac:chgData name="김한엽" userId="8d9e8cf2-6002-431f-b4d7-08699400578b" providerId="ADAL" clId="{D39A225F-CEC2-4658-B7D6-18BA0523BE5E}" dt="2021-12-03T11:52:00.467" v="1937" actId="1076"/>
          <ac:spMkLst>
            <pc:docMk/>
            <pc:sldMk cId="1313754908" sldId="278"/>
            <ac:spMk id="13" creationId="{00000000-0000-0000-0000-000000000000}"/>
          </ac:spMkLst>
        </pc:spChg>
        <pc:picChg chg="add mod">
          <ac:chgData name="김한엽" userId="8d9e8cf2-6002-431f-b4d7-08699400578b" providerId="ADAL" clId="{D39A225F-CEC2-4658-B7D6-18BA0523BE5E}" dt="2021-12-03T11:51:06.913" v="1916" actId="1076"/>
          <ac:picMkLst>
            <pc:docMk/>
            <pc:sldMk cId="1313754908" sldId="278"/>
            <ac:picMk id="3" creationId="{EBC034AC-3FCC-44B5-9994-E3CC331D0895}"/>
          </ac:picMkLst>
        </pc:picChg>
        <pc:picChg chg="del">
          <ac:chgData name="김한엽" userId="8d9e8cf2-6002-431f-b4d7-08699400578b" providerId="ADAL" clId="{D39A225F-CEC2-4658-B7D6-18BA0523BE5E}" dt="2021-12-03T11:50:37.571" v="1910" actId="478"/>
          <ac:picMkLst>
            <pc:docMk/>
            <pc:sldMk cId="1313754908" sldId="278"/>
            <ac:picMk id="1026" creationId="{A491EE55-1B03-495A-86AF-7A202C0CF9A9}"/>
          </ac:picMkLst>
        </pc:picChg>
        <pc:picChg chg="del">
          <ac:chgData name="김한엽" userId="8d9e8cf2-6002-431f-b4d7-08699400578b" providerId="ADAL" clId="{D39A225F-CEC2-4658-B7D6-18BA0523BE5E}" dt="2021-12-03T11:50:38.018" v="1911" actId="478"/>
          <ac:picMkLst>
            <pc:docMk/>
            <pc:sldMk cId="1313754908" sldId="278"/>
            <ac:picMk id="1028" creationId="{94C1F118-6F9B-4779-B8BD-5D32EE301CA9}"/>
          </ac:picMkLst>
        </pc:picChg>
        <pc:picChg chg="add mod">
          <ac:chgData name="김한엽" userId="8d9e8cf2-6002-431f-b4d7-08699400578b" providerId="ADAL" clId="{D39A225F-CEC2-4658-B7D6-18BA0523BE5E}" dt="2021-12-03T11:51:50.011" v="1935" actId="1076"/>
          <ac:picMkLst>
            <pc:docMk/>
            <pc:sldMk cId="1313754908" sldId="278"/>
            <ac:picMk id="2050" creationId="{72A4CB2F-5C62-4CF6-A33B-BD048AA022A0}"/>
          </ac:picMkLst>
        </pc:picChg>
      </pc:sldChg>
      <pc:sldChg chg="addSp delSp modSp add mod modTransition modAnim modNotesTx">
        <pc:chgData name="김한엽" userId="8d9e8cf2-6002-431f-b4d7-08699400578b" providerId="ADAL" clId="{D39A225F-CEC2-4658-B7D6-18BA0523BE5E}" dt="2021-12-06T14:19:51.124" v="10925" actId="20577"/>
        <pc:sldMkLst>
          <pc:docMk/>
          <pc:sldMk cId="2421083316" sldId="279"/>
        </pc:sldMkLst>
        <pc:spChg chg="mod modVis">
          <ac:chgData name="김한엽" userId="8d9e8cf2-6002-431f-b4d7-08699400578b" providerId="ADAL" clId="{D39A225F-CEC2-4658-B7D6-18BA0523BE5E}" dt="2021-12-05T13:10:23.147" v="8087" actId="33935"/>
          <ac:spMkLst>
            <pc:docMk/>
            <pc:sldMk cId="2421083316" sldId="279"/>
            <ac:spMk id="7" creationId="{00000000-0000-0000-0000-000000000000}"/>
          </ac:spMkLst>
        </pc:spChg>
        <pc:spChg chg="mod modVis">
          <ac:chgData name="김한엽" userId="8d9e8cf2-6002-431f-b4d7-08699400578b" providerId="ADAL" clId="{D39A225F-CEC2-4658-B7D6-18BA0523BE5E}" dt="2021-12-05T13:10:23.147" v="8087" actId="33935"/>
          <ac:spMkLst>
            <pc:docMk/>
            <pc:sldMk cId="2421083316" sldId="279"/>
            <ac:spMk id="9" creationId="{00000000-0000-0000-0000-000000000000}"/>
          </ac:spMkLst>
        </pc:spChg>
        <pc:spChg chg="del">
          <ac:chgData name="김한엽" userId="8d9e8cf2-6002-431f-b4d7-08699400578b" providerId="ADAL" clId="{D39A225F-CEC2-4658-B7D6-18BA0523BE5E}" dt="2021-12-03T14:25:18.500" v="5486" actId="478"/>
          <ac:spMkLst>
            <pc:docMk/>
            <pc:sldMk cId="2421083316" sldId="279"/>
            <ac:spMk id="10" creationId="{00000000-0000-0000-0000-000000000000}"/>
          </ac:spMkLst>
        </pc:spChg>
        <pc:spChg chg="add del mod">
          <ac:chgData name="김한엽" userId="8d9e8cf2-6002-431f-b4d7-08699400578b" providerId="ADAL" clId="{D39A225F-CEC2-4658-B7D6-18BA0523BE5E}" dt="2021-12-03T14:36:14.300" v="6176" actId="478"/>
          <ac:spMkLst>
            <pc:docMk/>
            <pc:sldMk cId="2421083316" sldId="279"/>
            <ac:spMk id="13" creationId="{00000000-0000-0000-0000-000000000000}"/>
          </ac:spMkLst>
        </pc:spChg>
        <pc:spChg chg="add mod">
          <ac:chgData name="김한엽" userId="8d9e8cf2-6002-431f-b4d7-08699400578b" providerId="ADAL" clId="{D39A225F-CEC2-4658-B7D6-18BA0523BE5E}" dt="2021-12-05T13:10:21.985" v="8086" actId="33934"/>
          <ac:spMkLst>
            <pc:docMk/>
            <pc:sldMk cId="2421083316" sldId="279"/>
            <ac:spMk id="31" creationId="{C6949322-B3C5-41E1-8CE2-1B7610CC3AD7}"/>
          </ac:spMkLst>
        </pc:spChg>
        <pc:spChg chg="add mod">
          <ac:chgData name="김한엽" userId="8d9e8cf2-6002-431f-b4d7-08699400578b" providerId="ADAL" clId="{D39A225F-CEC2-4658-B7D6-18BA0523BE5E}" dt="2021-12-05T13:10:21.985" v="8086" actId="33934"/>
          <ac:spMkLst>
            <pc:docMk/>
            <pc:sldMk cId="2421083316" sldId="279"/>
            <ac:spMk id="38" creationId="{81BE72C4-3185-40E1-8202-EEAA0F2FC46C}"/>
          </ac:spMkLst>
        </pc:spChg>
        <pc:spChg chg="add mod">
          <ac:chgData name="김한엽" userId="8d9e8cf2-6002-431f-b4d7-08699400578b" providerId="ADAL" clId="{D39A225F-CEC2-4658-B7D6-18BA0523BE5E}" dt="2021-12-05T13:10:21.985" v="8086" actId="33934"/>
          <ac:spMkLst>
            <pc:docMk/>
            <pc:sldMk cId="2421083316" sldId="279"/>
            <ac:spMk id="40" creationId="{C30B9C16-252A-498E-BB94-D8B7999794D5}"/>
          </ac:spMkLst>
        </pc:spChg>
        <pc:spChg chg="add mod">
          <ac:chgData name="김한엽" userId="8d9e8cf2-6002-431f-b4d7-08699400578b" providerId="ADAL" clId="{D39A225F-CEC2-4658-B7D6-18BA0523BE5E}" dt="2021-12-05T13:10:21.985" v="8086" actId="33934"/>
          <ac:spMkLst>
            <pc:docMk/>
            <pc:sldMk cId="2421083316" sldId="279"/>
            <ac:spMk id="41" creationId="{3BFAA7C1-5A6F-4466-8495-DEE41E759774}"/>
          </ac:spMkLst>
        </pc:spChg>
        <pc:spChg chg="add mod">
          <ac:chgData name="김한엽" userId="8d9e8cf2-6002-431f-b4d7-08699400578b" providerId="ADAL" clId="{D39A225F-CEC2-4658-B7D6-18BA0523BE5E}" dt="2021-12-05T13:10:21.985" v="8086" actId="33934"/>
          <ac:spMkLst>
            <pc:docMk/>
            <pc:sldMk cId="2421083316" sldId="279"/>
            <ac:spMk id="42" creationId="{8B01B06E-0DA4-4E3F-A091-619DF7C3C0F4}"/>
          </ac:spMkLst>
        </pc:spChg>
        <pc:spChg chg="add mod">
          <ac:chgData name="김한엽" userId="8d9e8cf2-6002-431f-b4d7-08699400578b" providerId="ADAL" clId="{D39A225F-CEC2-4658-B7D6-18BA0523BE5E}" dt="2021-12-05T13:10:21.985" v="8086" actId="33934"/>
          <ac:spMkLst>
            <pc:docMk/>
            <pc:sldMk cId="2421083316" sldId="279"/>
            <ac:spMk id="43" creationId="{7F439712-9B92-4B83-9DFD-FE9A88AF634B}"/>
          </ac:spMkLst>
        </pc:spChg>
        <pc:spChg chg="add del mod">
          <ac:chgData name="김한엽" userId="8d9e8cf2-6002-431f-b4d7-08699400578b" providerId="ADAL" clId="{D39A225F-CEC2-4658-B7D6-18BA0523BE5E}" dt="2021-12-05T13:11:16.896" v="8100"/>
          <ac:spMkLst>
            <pc:docMk/>
            <pc:sldMk cId="2421083316" sldId="279"/>
            <ac:spMk id="56" creationId="{E2B9C786-8173-40C3-8064-E35700AC028B}"/>
          </ac:spMkLst>
        </pc:spChg>
        <pc:spChg chg="add del mod">
          <ac:chgData name="김한엽" userId="8d9e8cf2-6002-431f-b4d7-08699400578b" providerId="ADAL" clId="{D39A225F-CEC2-4658-B7D6-18BA0523BE5E}" dt="2021-12-05T13:11:16.896" v="8100"/>
          <ac:spMkLst>
            <pc:docMk/>
            <pc:sldMk cId="2421083316" sldId="279"/>
            <ac:spMk id="58" creationId="{35474985-8351-4096-8879-5919DA7D2EAF}"/>
          </ac:spMkLst>
        </pc:spChg>
        <pc:spChg chg="add del mod">
          <ac:chgData name="김한엽" userId="8d9e8cf2-6002-431f-b4d7-08699400578b" providerId="ADAL" clId="{D39A225F-CEC2-4658-B7D6-18BA0523BE5E}" dt="2021-12-05T13:11:16.896" v="8100"/>
          <ac:spMkLst>
            <pc:docMk/>
            <pc:sldMk cId="2421083316" sldId="279"/>
            <ac:spMk id="60" creationId="{BCA9B293-E62A-498E-9563-5E34D443BC74}"/>
          </ac:spMkLst>
        </pc:spChg>
        <pc:spChg chg="add del mod">
          <ac:chgData name="김한엽" userId="8d9e8cf2-6002-431f-b4d7-08699400578b" providerId="ADAL" clId="{D39A225F-CEC2-4658-B7D6-18BA0523BE5E}" dt="2021-12-05T13:11:16.896" v="8100"/>
          <ac:spMkLst>
            <pc:docMk/>
            <pc:sldMk cId="2421083316" sldId="279"/>
            <ac:spMk id="62" creationId="{0369D361-928B-4BE2-B4FC-8B22E664CCCF}"/>
          </ac:spMkLst>
        </pc:spChg>
        <pc:spChg chg="add del mod">
          <ac:chgData name="김한엽" userId="8d9e8cf2-6002-431f-b4d7-08699400578b" providerId="ADAL" clId="{D39A225F-CEC2-4658-B7D6-18BA0523BE5E}" dt="2021-12-05T13:11:16.896" v="8100"/>
          <ac:spMkLst>
            <pc:docMk/>
            <pc:sldMk cId="2421083316" sldId="279"/>
            <ac:spMk id="63" creationId="{69421929-59AD-4C91-93E9-CB2948A043C0}"/>
          </ac:spMkLst>
        </pc:spChg>
        <pc:spChg chg="add del mod">
          <ac:chgData name="김한엽" userId="8d9e8cf2-6002-431f-b4d7-08699400578b" providerId="ADAL" clId="{D39A225F-CEC2-4658-B7D6-18BA0523BE5E}" dt="2021-12-05T13:11:16.896" v="8100"/>
          <ac:spMkLst>
            <pc:docMk/>
            <pc:sldMk cId="2421083316" sldId="279"/>
            <ac:spMk id="64" creationId="{C7DD8D0A-7231-4FE9-9821-CFC08474E485}"/>
          </ac:spMkLst>
        </pc:spChg>
        <pc:spChg chg="mod">
          <ac:chgData name="김한엽" userId="8d9e8cf2-6002-431f-b4d7-08699400578b" providerId="ADAL" clId="{D39A225F-CEC2-4658-B7D6-18BA0523BE5E}" dt="2021-12-05T13:11:14.376" v="8098" actId="1076"/>
          <ac:spMkLst>
            <pc:docMk/>
            <pc:sldMk cId="2421083316" sldId="279"/>
            <ac:spMk id="68" creationId="{B57402E9-182C-4E65-85BD-B8AE6EE413DE}"/>
          </ac:spMkLst>
        </pc:spChg>
        <pc:spChg chg="mod">
          <ac:chgData name="김한엽" userId="8d9e8cf2-6002-431f-b4d7-08699400578b" providerId="ADAL" clId="{D39A225F-CEC2-4658-B7D6-18BA0523BE5E}" dt="2021-12-05T13:10:57.430" v="8091" actId="1076"/>
          <ac:spMkLst>
            <pc:docMk/>
            <pc:sldMk cId="2421083316" sldId="279"/>
            <ac:spMk id="72" creationId="{8AE6831D-F1AA-4316-8FC3-8CF45F385813}"/>
          </ac:spMkLst>
        </pc:spChg>
        <pc:spChg chg="mod">
          <ac:chgData name="김한엽" userId="8d9e8cf2-6002-431f-b4d7-08699400578b" providerId="ADAL" clId="{D39A225F-CEC2-4658-B7D6-18BA0523BE5E}" dt="2021-12-05T13:10:57.430" v="8091" actId="1076"/>
          <ac:spMkLst>
            <pc:docMk/>
            <pc:sldMk cId="2421083316" sldId="279"/>
            <ac:spMk id="76" creationId="{3AA1E24F-5671-46F0-96ED-9B0E04D73FFC}"/>
          </ac:spMkLst>
        </pc:spChg>
        <pc:spChg chg="add del mod modVis">
          <ac:chgData name="김한엽" userId="8d9e8cf2-6002-431f-b4d7-08699400578b" providerId="ADAL" clId="{D39A225F-CEC2-4658-B7D6-18BA0523BE5E}" dt="2021-12-05T13:10:41.313" v="8088" actId="478"/>
          <ac:spMkLst>
            <pc:docMk/>
            <pc:sldMk cId="2421083316" sldId="279"/>
            <ac:spMk id="77" creationId="{5DFD291B-4D8A-4EAB-B82F-F1753BA95005}"/>
          </ac:spMkLst>
        </pc:spChg>
        <pc:spChg chg="add del mod">
          <ac:chgData name="김한엽" userId="8d9e8cf2-6002-431f-b4d7-08699400578b" providerId="ADAL" clId="{D39A225F-CEC2-4658-B7D6-18BA0523BE5E}" dt="2021-12-03T14:58:06.134" v="6354" actId="478"/>
          <ac:spMkLst>
            <pc:docMk/>
            <pc:sldMk cId="2421083316" sldId="279"/>
            <ac:spMk id="78" creationId="{0D2409A9-308B-454E-BBB7-0EBD960128DE}"/>
          </ac:spMkLst>
        </pc:spChg>
        <pc:spChg chg="add del mod modVis">
          <ac:chgData name="김한엽" userId="8d9e8cf2-6002-431f-b4d7-08699400578b" providerId="ADAL" clId="{D39A225F-CEC2-4658-B7D6-18BA0523BE5E}" dt="2021-12-05T13:10:41.313" v="8088" actId="478"/>
          <ac:spMkLst>
            <pc:docMk/>
            <pc:sldMk cId="2421083316" sldId="279"/>
            <ac:spMk id="79" creationId="{176E859C-3FA3-44E3-9432-F118FBD376EB}"/>
          </ac:spMkLst>
        </pc:spChg>
        <pc:spChg chg="add del mod modVis">
          <ac:chgData name="김한엽" userId="8d9e8cf2-6002-431f-b4d7-08699400578b" providerId="ADAL" clId="{D39A225F-CEC2-4658-B7D6-18BA0523BE5E}" dt="2021-12-05T13:10:41.313" v="8088" actId="478"/>
          <ac:spMkLst>
            <pc:docMk/>
            <pc:sldMk cId="2421083316" sldId="279"/>
            <ac:spMk id="80" creationId="{84B119D9-AFF9-49F3-AC49-B184C30D88EE}"/>
          </ac:spMkLst>
        </pc:spChg>
        <pc:spChg chg="add del mod modVis">
          <ac:chgData name="김한엽" userId="8d9e8cf2-6002-431f-b4d7-08699400578b" providerId="ADAL" clId="{D39A225F-CEC2-4658-B7D6-18BA0523BE5E}" dt="2021-12-05T13:10:41.313" v="8088" actId="478"/>
          <ac:spMkLst>
            <pc:docMk/>
            <pc:sldMk cId="2421083316" sldId="279"/>
            <ac:spMk id="81" creationId="{B984A299-1985-4143-8A15-A6E31514610D}"/>
          </ac:spMkLst>
        </pc:spChg>
        <pc:spChg chg="add del mod modVis">
          <ac:chgData name="김한엽" userId="8d9e8cf2-6002-431f-b4d7-08699400578b" providerId="ADAL" clId="{D39A225F-CEC2-4658-B7D6-18BA0523BE5E}" dt="2021-12-05T13:10:41.313" v="8088" actId="478"/>
          <ac:spMkLst>
            <pc:docMk/>
            <pc:sldMk cId="2421083316" sldId="279"/>
            <ac:spMk id="82" creationId="{D8ED0B4A-C794-4CA9-BD20-2FF338CDA525}"/>
          </ac:spMkLst>
        </pc:spChg>
        <pc:spChg chg="mod">
          <ac:chgData name="김한엽" userId="8d9e8cf2-6002-431f-b4d7-08699400578b" providerId="ADAL" clId="{D39A225F-CEC2-4658-B7D6-18BA0523BE5E}" dt="2021-12-05T13:10:57.430" v="8091" actId="1076"/>
          <ac:spMkLst>
            <pc:docMk/>
            <pc:sldMk cId="2421083316" sldId="279"/>
            <ac:spMk id="85" creationId="{3A9149E3-FF72-4C4F-8289-D11B5B37392F}"/>
          </ac:spMkLst>
        </pc:spChg>
        <pc:spChg chg="mod">
          <ac:chgData name="김한엽" userId="8d9e8cf2-6002-431f-b4d7-08699400578b" providerId="ADAL" clId="{D39A225F-CEC2-4658-B7D6-18BA0523BE5E}" dt="2021-12-05T13:10:57.430" v="8091" actId="1076"/>
          <ac:spMkLst>
            <pc:docMk/>
            <pc:sldMk cId="2421083316" sldId="279"/>
            <ac:spMk id="89" creationId="{94D8662B-4ECA-477D-B34D-549F641542A4}"/>
          </ac:spMkLst>
        </pc:spChg>
        <pc:spChg chg="add del mod">
          <ac:chgData name="김한엽" userId="8d9e8cf2-6002-431f-b4d7-08699400578b" providerId="ADAL" clId="{D39A225F-CEC2-4658-B7D6-18BA0523BE5E}" dt="2021-12-05T13:11:16.896" v="8100"/>
          <ac:spMkLst>
            <pc:docMk/>
            <pc:sldMk cId="2421083316" sldId="279"/>
            <ac:spMk id="90" creationId="{82AE620F-44D1-4503-9DC0-9AF3C09CDF87}"/>
          </ac:spMkLst>
        </pc:spChg>
        <pc:spChg chg="add mod">
          <ac:chgData name="김한엽" userId="8d9e8cf2-6002-431f-b4d7-08699400578b" providerId="ADAL" clId="{D39A225F-CEC2-4658-B7D6-18BA0523BE5E}" dt="2021-12-05T13:11:36.595" v="8106" actId="1076"/>
          <ac:spMkLst>
            <pc:docMk/>
            <pc:sldMk cId="2421083316" sldId="279"/>
            <ac:spMk id="97" creationId="{46E99176-35C2-4991-9806-2A243F7B8588}"/>
          </ac:spMkLst>
        </pc:spChg>
        <pc:spChg chg="add mod">
          <ac:chgData name="김한엽" userId="8d9e8cf2-6002-431f-b4d7-08699400578b" providerId="ADAL" clId="{D39A225F-CEC2-4658-B7D6-18BA0523BE5E}" dt="2021-12-05T13:11:36.595" v="8106" actId="1076"/>
          <ac:spMkLst>
            <pc:docMk/>
            <pc:sldMk cId="2421083316" sldId="279"/>
            <ac:spMk id="98" creationId="{5E4F82C5-36A8-41C8-A6F9-3E7845F018FD}"/>
          </ac:spMkLst>
        </pc:spChg>
        <pc:spChg chg="add mod">
          <ac:chgData name="김한엽" userId="8d9e8cf2-6002-431f-b4d7-08699400578b" providerId="ADAL" clId="{D39A225F-CEC2-4658-B7D6-18BA0523BE5E}" dt="2021-12-05T13:11:36.595" v="8106" actId="1076"/>
          <ac:spMkLst>
            <pc:docMk/>
            <pc:sldMk cId="2421083316" sldId="279"/>
            <ac:spMk id="99" creationId="{2AC03789-3B01-44A5-9F58-ED800AF86E9A}"/>
          </ac:spMkLst>
        </pc:spChg>
        <pc:spChg chg="add mod">
          <ac:chgData name="김한엽" userId="8d9e8cf2-6002-431f-b4d7-08699400578b" providerId="ADAL" clId="{D39A225F-CEC2-4658-B7D6-18BA0523BE5E}" dt="2021-12-05T13:11:36.595" v="8106" actId="1076"/>
          <ac:spMkLst>
            <pc:docMk/>
            <pc:sldMk cId="2421083316" sldId="279"/>
            <ac:spMk id="100" creationId="{62CD0749-26DE-4691-BA4F-2CB0E79DF582}"/>
          </ac:spMkLst>
        </pc:spChg>
        <pc:spChg chg="add mod">
          <ac:chgData name="김한엽" userId="8d9e8cf2-6002-431f-b4d7-08699400578b" providerId="ADAL" clId="{D39A225F-CEC2-4658-B7D6-18BA0523BE5E}" dt="2021-12-05T13:11:36.595" v="8106" actId="1076"/>
          <ac:spMkLst>
            <pc:docMk/>
            <pc:sldMk cId="2421083316" sldId="279"/>
            <ac:spMk id="101" creationId="{A0CB4E4B-FEC1-4959-AB72-B5B117D17D53}"/>
          </ac:spMkLst>
        </pc:spChg>
        <pc:spChg chg="add mod">
          <ac:chgData name="김한엽" userId="8d9e8cf2-6002-431f-b4d7-08699400578b" providerId="ADAL" clId="{D39A225F-CEC2-4658-B7D6-18BA0523BE5E}" dt="2021-12-05T13:11:36.595" v="8106" actId="1076"/>
          <ac:spMkLst>
            <pc:docMk/>
            <pc:sldMk cId="2421083316" sldId="279"/>
            <ac:spMk id="102" creationId="{FA4AC2FA-4F1E-4EF8-865B-8154F2BBE235}"/>
          </ac:spMkLst>
        </pc:spChg>
        <pc:spChg chg="mod">
          <ac:chgData name="김한엽" userId="8d9e8cf2-6002-431f-b4d7-08699400578b" providerId="ADAL" clId="{D39A225F-CEC2-4658-B7D6-18BA0523BE5E}" dt="2021-12-05T13:11:46.773" v="8108" actId="1076"/>
          <ac:spMkLst>
            <pc:docMk/>
            <pc:sldMk cId="2421083316" sldId="279"/>
            <ac:spMk id="106" creationId="{C3CA9CD7-191F-41B3-A4F7-96BBA46933FC}"/>
          </ac:spMkLst>
        </pc:spChg>
        <pc:spChg chg="mod">
          <ac:chgData name="김한엽" userId="8d9e8cf2-6002-431f-b4d7-08699400578b" providerId="ADAL" clId="{D39A225F-CEC2-4658-B7D6-18BA0523BE5E}" dt="2021-12-05T13:11:53.799" v="8109" actId="1076"/>
          <ac:spMkLst>
            <pc:docMk/>
            <pc:sldMk cId="2421083316" sldId="279"/>
            <ac:spMk id="110" creationId="{EDEF080C-56A0-428D-A681-8DA04F66D1AC}"/>
          </ac:spMkLst>
        </pc:spChg>
        <pc:spChg chg="add del mod modVis">
          <ac:chgData name="김한엽" userId="8d9e8cf2-6002-431f-b4d7-08699400578b" providerId="ADAL" clId="{D39A225F-CEC2-4658-B7D6-18BA0523BE5E}" dt="2021-12-05T13:10:41.313" v="8088" actId="478"/>
          <ac:spMkLst>
            <pc:docMk/>
            <pc:sldMk cId="2421083316" sldId="279"/>
            <ac:spMk id="114" creationId="{F0907D59-CE98-4038-A25F-35CA103EADFA}"/>
          </ac:spMkLst>
        </pc:spChg>
        <pc:spChg chg="mod">
          <ac:chgData name="김한엽" userId="8d9e8cf2-6002-431f-b4d7-08699400578b" providerId="ADAL" clId="{D39A225F-CEC2-4658-B7D6-18BA0523BE5E}" dt="2021-12-05T13:12:00.700" v="8110" actId="1076"/>
          <ac:spMkLst>
            <pc:docMk/>
            <pc:sldMk cId="2421083316" sldId="279"/>
            <ac:spMk id="115" creationId="{30F469E1-BDE6-4184-867B-423D37B69297}"/>
          </ac:spMkLst>
        </pc:spChg>
        <pc:spChg chg="add mod modVis">
          <ac:chgData name="김한엽" userId="8d9e8cf2-6002-431f-b4d7-08699400578b" providerId="ADAL" clId="{D39A225F-CEC2-4658-B7D6-18BA0523BE5E}" dt="2021-12-05T13:10:23.147" v="8087" actId="33935"/>
          <ac:spMkLst>
            <pc:docMk/>
            <pc:sldMk cId="2421083316" sldId="279"/>
            <ac:spMk id="117" creationId="{0C221E81-2B47-4B40-A16C-CE22403080E8}"/>
          </ac:spMkLst>
        </pc:spChg>
        <pc:spChg chg="add mod modVis">
          <ac:chgData name="김한엽" userId="8d9e8cf2-6002-431f-b4d7-08699400578b" providerId="ADAL" clId="{D39A225F-CEC2-4658-B7D6-18BA0523BE5E}" dt="2021-12-05T13:10:23.147" v="8087" actId="33935"/>
          <ac:spMkLst>
            <pc:docMk/>
            <pc:sldMk cId="2421083316" sldId="279"/>
            <ac:spMk id="118" creationId="{BC831337-DA87-4B88-A323-C8492FDD09CD}"/>
          </ac:spMkLst>
        </pc:spChg>
        <pc:spChg chg="add mod">
          <ac:chgData name="김한엽" userId="8d9e8cf2-6002-431f-b4d7-08699400578b" providerId="ADAL" clId="{D39A225F-CEC2-4658-B7D6-18BA0523BE5E}" dt="2021-12-03T15:11:10.893" v="7135" actId="571"/>
          <ac:spMkLst>
            <pc:docMk/>
            <pc:sldMk cId="2421083316" sldId="279"/>
            <ac:spMk id="121" creationId="{08184E42-B997-4507-92F1-0BBB7CEFB624}"/>
          </ac:spMkLst>
        </pc:spChg>
        <pc:spChg chg="add mod modVis">
          <ac:chgData name="김한엽" userId="8d9e8cf2-6002-431f-b4d7-08699400578b" providerId="ADAL" clId="{D39A225F-CEC2-4658-B7D6-18BA0523BE5E}" dt="2021-12-05T13:10:23.147" v="8087" actId="33935"/>
          <ac:spMkLst>
            <pc:docMk/>
            <pc:sldMk cId="2421083316" sldId="279"/>
            <ac:spMk id="122" creationId="{2A2D97C3-D0F8-4020-ACA9-8D92B0524684}"/>
          </ac:spMkLst>
        </pc:spChg>
        <pc:spChg chg="mod">
          <ac:chgData name="김한엽" userId="8d9e8cf2-6002-431f-b4d7-08699400578b" providerId="ADAL" clId="{D39A225F-CEC2-4658-B7D6-18BA0523BE5E}" dt="2021-12-05T13:12:06.684" v="8111" actId="1076"/>
          <ac:spMkLst>
            <pc:docMk/>
            <pc:sldMk cId="2421083316" sldId="279"/>
            <ac:spMk id="123" creationId="{F5EAD786-1569-4BE7-A145-7E84B288999B}"/>
          </ac:spMkLst>
        </pc:spChg>
        <pc:spChg chg="add del mod">
          <ac:chgData name="김한엽" userId="8d9e8cf2-6002-431f-b4d7-08699400578b" providerId="ADAL" clId="{D39A225F-CEC2-4658-B7D6-18BA0523BE5E}" dt="2021-12-03T15:12:48.902" v="7175"/>
          <ac:spMkLst>
            <pc:docMk/>
            <pc:sldMk cId="2421083316" sldId="279"/>
            <ac:spMk id="126" creationId="{02EC380C-FC31-4DCE-9636-CD3E298A0AB6}"/>
          </ac:spMkLst>
        </pc:spChg>
        <pc:spChg chg="mod">
          <ac:chgData name="김한엽" userId="8d9e8cf2-6002-431f-b4d7-08699400578b" providerId="ADAL" clId="{D39A225F-CEC2-4658-B7D6-18BA0523BE5E}" dt="2021-12-05T13:12:34.971" v="8114" actId="1076"/>
          <ac:spMkLst>
            <pc:docMk/>
            <pc:sldMk cId="2421083316" sldId="279"/>
            <ac:spMk id="127" creationId="{A8F44A80-EF18-43C4-BF9F-6B937DB0D978}"/>
          </ac:spMkLst>
        </pc:spChg>
        <pc:spChg chg="add mod">
          <ac:chgData name="김한엽" userId="8d9e8cf2-6002-431f-b4d7-08699400578b" providerId="ADAL" clId="{D39A225F-CEC2-4658-B7D6-18BA0523BE5E}" dt="2021-12-05T13:12:38.390" v="8115" actId="1076"/>
          <ac:spMkLst>
            <pc:docMk/>
            <pc:sldMk cId="2421083316" sldId="279"/>
            <ac:spMk id="128" creationId="{41F20836-440A-4704-9AD7-024A87AF4FC0}"/>
          </ac:spMkLst>
        </pc:spChg>
        <pc:spChg chg="add mod modVis">
          <ac:chgData name="김한엽" userId="8d9e8cf2-6002-431f-b4d7-08699400578b" providerId="ADAL" clId="{D39A225F-CEC2-4658-B7D6-18BA0523BE5E}" dt="2021-12-05T13:18:22.699" v="8218" actId="1076"/>
          <ac:spMkLst>
            <pc:docMk/>
            <pc:sldMk cId="2421083316" sldId="279"/>
            <ac:spMk id="129" creationId="{42455154-B92A-4A27-8B90-FA939F783238}"/>
          </ac:spMkLst>
        </pc:spChg>
        <pc:spChg chg="add del mod">
          <ac:chgData name="김한엽" userId="8d9e8cf2-6002-431f-b4d7-08699400578b" providerId="ADAL" clId="{D39A225F-CEC2-4658-B7D6-18BA0523BE5E}" dt="2021-12-03T15:19:42.838" v="7387" actId="478"/>
          <ac:spMkLst>
            <pc:docMk/>
            <pc:sldMk cId="2421083316" sldId="279"/>
            <ac:spMk id="130" creationId="{C2834042-EF3B-4ADC-B92B-67412EFCA285}"/>
          </ac:spMkLst>
        </pc:spChg>
        <pc:grpChg chg="mod">
          <ac:chgData name="김한엽" userId="8d9e8cf2-6002-431f-b4d7-08699400578b" providerId="ADAL" clId="{D39A225F-CEC2-4658-B7D6-18BA0523BE5E}" dt="2021-12-05T13:10:21.985" v="8086" actId="33934"/>
          <ac:grpSpMkLst>
            <pc:docMk/>
            <pc:sldMk cId="2421083316" sldId="279"/>
            <ac:grpSpMk id="1" creationId="{00000000-0000-0000-0000-000000000000}"/>
          </ac:grpSpMkLst>
        </pc:grpChg>
        <pc:grpChg chg="add mod">
          <ac:chgData name="김한엽" userId="8d9e8cf2-6002-431f-b4d7-08699400578b" providerId="ADAL" clId="{D39A225F-CEC2-4658-B7D6-18BA0523BE5E}" dt="2021-12-05T13:10:21.985" v="8086" actId="33934"/>
          <ac:grpSpMkLst>
            <pc:docMk/>
            <pc:sldMk cId="2421083316" sldId="279"/>
            <ac:grpSpMk id="29" creationId="{211C2407-6453-4380-9FFB-BDF2B880BF0D}"/>
          </ac:grpSpMkLst>
        </pc:grpChg>
        <pc:grpChg chg="add del mod">
          <ac:chgData name="김한엽" userId="8d9e8cf2-6002-431f-b4d7-08699400578b" providerId="ADAL" clId="{D39A225F-CEC2-4658-B7D6-18BA0523BE5E}" dt="2021-12-03T14:37:31.891" v="6215" actId="478"/>
          <ac:grpSpMkLst>
            <pc:docMk/>
            <pc:sldMk cId="2421083316" sldId="279"/>
            <ac:grpSpMk id="34" creationId="{63D99343-9AF2-47F9-B0C9-93D63373DE81}"/>
          </ac:grpSpMkLst>
        </pc:grpChg>
        <pc:grpChg chg="add del mod modVis">
          <ac:chgData name="김한엽" userId="8d9e8cf2-6002-431f-b4d7-08699400578b" providerId="ADAL" clId="{D39A225F-CEC2-4658-B7D6-18BA0523BE5E}" dt="2021-12-05T13:10:41.313" v="8088" actId="478"/>
          <ac:grpSpMkLst>
            <pc:docMk/>
            <pc:sldMk cId="2421083316" sldId="279"/>
            <ac:grpSpMk id="39" creationId="{69A53C5A-38F9-42B3-97B9-A6D2C2846B73}"/>
          </ac:grpSpMkLst>
        </pc:grpChg>
        <pc:grpChg chg="add del mod">
          <ac:chgData name="김한엽" userId="8d9e8cf2-6002-431f-b4d7-08699400578b" providerId="ADAL" clId="{D39A225F-CEC2-4658-B7D6-18BA0523BE5E}" dt="2021-12-05T13:11:16.896" v="8100"/>
          <ac:grpSpMkLst>
            <pc:docMk/>
            <pc:sldMk cId="2421083316" sldId="279"/>
            <ac:grpSpMk id="49" creationId="{29A91C03-FF48-464A-88DD-952FA7D3AFFA}"/>
          </ac:grpSpMkLst>
        </pc:grpChg>
        <pc:grpChg chg="add del mod">
          <ac:chgData name="김한엽" userId="8d9e8cf2-6002-431f-b4d7-08699400578b" providerId="ADAL" clId="{D39A225F-CEC2-4658-B7D6-18BA0523BE5E}" dt="2021-12-05T13:11:16.896" v="8100"/>
          <ac:grpSpMkLst>
            <pc:docMk/>
            <pc:sldMk cId="2421083316" sldId="279"/>
            <ac:grpSpMk id="65" creationId="{64414BE4-7D2D-46B3-92F7-AAA06E1130AD}"/>
          </ac:grpSpMkLst>
        </pc:grpChg>
        <pc:grpChg chg="add del mod">
          <ac:chgData name="김한엽" userId="8d9e8cf2-6002-431f-b4d7-08699400578b" providerId="ADAL" clId="{D39A225F-CEC2-4658-B7D6-18BA0523BE5E}" dt="2021-12-05T13:11:16.896" v="8100"/>
          <ac:grpSpMkLst>
            <pc:docMk/>
            <pc:sldMk cId="2421083316" sldId="279"/>
            <ac:grpSpMk id="69" creationId="{1A0531DB-5D9B-4872-AE68-57BD2E382751}"/>
          </ac:grpSpMkLst>
        </pc:grpChg>
        <pc:grpChg chg="add del mod">
          <ac:chgData name="김한엽" userId="8d9e8cf2-6002-431f-b4d7-08699400578b" providerId="ADAL" clId="{D39A225F-CEC2-4658-B7D6-18BA0523BE5E}" dt="2021-12-05T13:11:16.896" v="8100"/>
          <ac:grpSpMkLst>
            <pc:docMk/>
            <pc:sldMk cId="2421083316" sldId="279"/>
            <ac:grpSpMk id="73" creationId="{8A7E2DDA-584E-4548-9085-BF34E0FA4AC6}"/>
          </ac:grpSpMkLst>
        </pc:grpChg>
        <pc:grpChg chg="add del mod">
          <ac:chgData name="김한엽" userId="8d9e8cf2-6002-431f-b4d7-08699400578b" providerId="ADAL" clId="{D39A225F-CEC2-4658-B7D6-18BA0523BE5E}" dt="2021-12-05T13:11:16.896" v="8100"/>
          <ac:grpSpMkLst>
            <pc:docMk/>
            <pc:sldMk cId="2421083316" sldId="279"/>
            <ac:grpSpMk id="78" creationId="{6E0A6A6D-9165-4709-8647-37742D6056AC}"/>
          </ac:grpSpMkLst>
        </pc:grpChg>
        <pc:grpChg chg="add del mod">
          <ac:chgData name="김한엽" userId="8d9e8cf2-6002-431f-b4d7-08699400578b" providerId="ADAL" clId="{D39A225F-CEC2-4658-B7D6-18BA0523BE5E}" dt="2021-12-05T13:11:16.896" v="8100"/>
          <ac:grpSpMkLst>
            <pc:docMk/>
            <pc:sldMk cId="2421083316" sldId="279"/>
            <ac:grpSpMk id="86" creationId="{70466700-DF91-4B16-B4B1-40D9D078CFB9}"/>
          </ac:grpSpMkLst>
        </pc:grpChg>
        <pc:grpChg chg="add mod">
          <ac:chgData name="김한엽" userId="8d9e8cf2-6002-431f-b4d7-08699400578b" providerId="ADAL" clId="{D39A225F-CEC2-4658-B7D6-18BA0523BE5E}" dt="2021-12-05T13:11:36.595" v="8106" actId="1076"/>
          <ac:grpSpMkLst>
            <pc:docMk/>
            <pc:sldMk cId="2421083316" sldId="279"/>
            <ac:grpSpMk id="92" creationId="{07B8EC88-DD95-4C1B-A6F1-1A5189E249AC}"/>
          </ac:grpSpMkLst>
        </pc:grpChg>
        <pc:grpChg chg="add mod">
          <ac:chgData name="김한엽" userId="8d9e8cf2-6002-431f-b4d7-08699400578b" providerId="ADAL" clId="{D39A225F-CEC2-4658-B7D6-18BA0523BE5E}" dt="2021-12-05T13:11:43.322" v="8107" actId="1076"/>
          <ac:grpSpMkLst>
            <pc:docMk/>
            <pc:sldMk cId="2421083316" sldId="279"/>
            <ac:grpSpMk id="103" creationId="{2480BFB7-DCEB-45FA-995F-8D2E051D03A9}"/>
          </ac:grpSpMkLst>
        </pc:grpChg>
        <pc:grpChg chg="add mod">
          <ac:chgData name="김한엽" userId="8d9e8cf2-6002-431f-b4d7-08699400578b" providerId="ADAL" clId="{D39A225F-CEC2-4658-B7D6-18BA0523BE5E}" dt="2021-12-05T13:11:53.799" v="8109" actId="1076"/>
          <ac:grpSpMkLst>
            <pc:docMk/>
            <pc:sldMk cId="2421083316" sldId="279"/>
            <ac:grpSpMk id="107" creationId="{11C0DD6C-F465-4F0B-9BEF-382F2617FEC8}"/>
          </ac:grpSpMkLst>
        </pc:grpChg>
        <pc:grpChg chg="add mod">
          <ac:chgData name="김한엽" userId="8d9e8cf2-6002-431f-b4d7-08699400578b" providerId="ADAL" clId="{D39A225F-CEC2-4658-B7D6-18BA0523BE5E}" dt="2021-12-05T13:12:00.700" v="8110" actId="1076"/>
          <ac:grpSpMkLst>
            <pc:docMk/>
            <pc:sldMk cId="2421083316" sldId="279"/>
            <ac:grpSpMk id="111" creationId="{8106ECA6-F198-460E-B462-9A88556F3C3B}"/>
          </ac:grpSpMkLst>
        </pc:grpChg>
        <pc:grpChg chg="add mod">
          <ac:chgData name="김한엽" userId="8d9e8cf2-6002-431f-b4d7-08699400578b" providerId="ADAL" clId="{D39A225F-CEC2-4658-B7D6-18BA0523BE5E}" dt="2021-12-05T13:12:06.684" v="8111" actId="1076"/>
          <ac:grpSpMkLst>
            <pc:docMk/>
            <pc:sldMk cId="2421083316" sldId="279"/>
            <ac:grpSpMk id="119" creationId="{DCF7103B-D4FF-4718-B4BB-5E8F0E9E6EA9}"/>
          </ac:grpSpMkLst>
        </pc:grpChg>
        <pc:grpChg chg="add mod">
          <ac:chgData name="김한엽" userId="8d9e8cf2-6002-431f-b4d7-08699400578b" providerId="ADAL" clId="{D39A225F-CEC2-4658-B7D6-18BA0523BE5E}" dt="2021-12-05T13:12:34.971" v="8114" actId="1076"/>
          <ac:grpSpMkLst>
            <pc:docMk/>
            <pc:sldMk cId="2421083316" sldId="279"/>
            <ac:grpSpMk id="124" creationId="{2B5631F0-CAAF-4BD3-BBED-6FDE69410E66}"/>
          </ac:grpSpMkLst>
        </pc:grpChg>
        <pc:picChg chg="del">
          <ac:chgData name="김한엽" userId="8d9e8cf2-6002-431f-b4d7-08699400578b" providerId="ADAL" clId="{D39A225F-CEC2-4658-B7D6-18BA0523BE5E}" dt="2021-12-03T14:25:17.746" v="5485" actId="478"/>
          <ac:picMkLst>
            <pc:docMk/>
            <pc:sldMk cId="2421083316" sldId="279"/>
            <ac:picMk id="3" creationId="{EBC034AC-3FCC-44B5-9994-E3CC331D0895}"/>
          </ac:picMkLst>
        </pc:picChg>
        <pc:picChg chg="add mod">
          <ac:chgData name="김한엽" userId="8d9e8cf2-6002-431f-b4d7-08699400578b" providerId="ADAL" clId="{D39A225F-CEC2-4658-B7D6-18BA0523BE5E}" dt="2021-12-05T13:10:21.985" v="8086" actId="33934"/>
          <ac:picMkLst>
            <pc:docMk/>
            <pc:sldMk cId="2421083316" sldId="279"/>
            <ac:picMk id="11" creationId="{E053BCD5-3CA1-4EF1-A6E9-2D1FA897516E}"/>
          </ac:picMkLst>
        </pc:picChg>
        <pc:picChg chg="add del mod modVis">
          <ac:chgData name="김한엽" userId="8d9e8cf2-6002-431f-b4d7-08699400578b" providerId="ADAL" clId="{D39A225F-CEC2-4658-B7D6-18BA0523BE5E}" dt="2021-12-05T13:10:41.313" v="8088" actId="478"/>
          <ac:picMkLst>
            <pc:docMk/>
            <pc:sldMk cId="2421083316" sldId="279"/>
            <ac:picMk id="32" creationId="{C5D089B0-E602-489C-A759-2F266A8E2A89}"/>
          </ac:picMkLst>
        </pc:picChg>
        <pc:picChg chg="add del mod">
          <ac:chgData name="김한엽" userId="8d9e8cf2-6002-431f-b4d7-08699400578b" providerId="ADAL" clId="{D39A225F-CEC2-4658-B7D6-18BA0523BE5E}" dt="2021-12-03T14:39:39.906" v="6228"/>
          <ac:picMkLst>
            <pc:docMk/>
            <pc:sldMk cId="2421083316" sldId="279"/>
            <ac:picMk id="44" creationId="{B1B99781-6D88-4FDA-BDED-7A0599195D10}"/>
          </ac:picMkLst>
        </pc:picChg>
        <pc:picChg chg="add del mod">
          <ac:chgData name="김한엽" userId="8d9e8cf2-6002-431f-b4d7-08699400578b" providerId="ADAL" clId="{D39A225F-CEC2-4658-B7D6-18BA0523BE5E}" dt="2021-12-05T13:11:16.896" v="8100"/>
          <ac:picMkLst>
            <pc:docMk/>
            <pc:sldMk cId="2421083316" sldId="279"/>
            <ac:picMk id="44" creationId="{C4D7866F-BC6E-47B6-B679-2C1937B85848}"/>
          </ac:picMkLst>
        </pc:picChg>
        <pc:picChg chg="add del mod modVis">
          <ac:chgData name="김한엽" userId="8d9e8cf2-6002-431f-b4d7-08699400578b" providerId="ADAL" clId="{D39A225F-CEC2-4658-B7D6-18BA0523BE5E}" dt="2021-12-05T13:10:41.313" v="8088" actId="478"/>
          <ac:picMkLst>
            <pc:docMk/>
            <pc:sldMk cId="2421083316" sldId="279"/>
            <ac:picMk id="45" creationId="{CB3B70F0-34EF-4D91-947F-E58D6136AE4E}"/>
          </ac:picMkLst>
        </pc:picChg>
        <pc:picChg chg="add del mod modVis">
          <ac:chgData name="김한엽" userId="8d9e8cf2-6002-431f-b4d7-08699400578b" providerId="ADAL" clId="{D39A225F-CEC2-4658-B7D6-18BA0523BE5E}" dt="2021-12-05T13:10:41.313" v="8088" actId="478"/>
          <ac:picMkLst>
            <pc:docMk/>
            <pc:sldMk cId="2421083316" sldId="279"/>
            <ac:picMk id="46" creationId="{069645C5-4714-41AD-ABFE-8A953B886ADF}"/>
          </ac:picMkLst>
        </pc:picChg>
        <pc:picChg chg="add mod">
          <ac:chgData name="김한엽" userId="8d9e8cf2-6002-431f-b4d7-08699400578b" providerId="ADAL" clId="{D39A225F-CEC2-4658-B7D6-18BA0523BE5E}" dt="2021-12-06T13:31:09.583" v="10314" actId="1076"/>
          <ac:picMkLst>
            <pc:docMk/>
            <pc:sldMk cId="2421083316" sldId="279"/>
            <ac:picMk id="47" creationId="{39105E85-40BB-4E15-82CD-1B3476433AAB}"/>
          </ac:picMkLst>
        </pc:picChg>
        <pc:picChg chg="add del mod modVis">
          <ac:chgData name="김한엽" userId="8d9e8cf2-6002-431f-b4d7-08699400578b" providerId="ADAL" clId="{D39A225F-CEC2-4658-B7D6-18BA0523BE5E}" dt="2021-12-05T13:10:41.313" v="8088" actId="478"/>
          <ac:picMkLst>
            <pc:docMk/>
            <pc:sldMk cId="2421083316" sldId="279"/>
            <ac:picMk id="47" creationId="{5372E1C5-9F7C-4682-9EF2-63007138921F}"/>
          </ac:picMkLst>
        </pc:picChg>
        <pc:picChg chg="add del mod modVis">
          <ac:chgData name="김한엽" userId="8d9e8cf2-6002-431f-b4d7-08699400578b" providerId="ADAL" clId="{D39A225F-CEC2-4658-B7D6-18BA0523BE5E}" dt="2021-12-05T13:10:41.313" v="8088" actId="478"/>
          <ac:picMkLst>
            <pc:docMk/>
            <pc:sldMk cId="2421083316" sldId="279"/>
            <ac:picMk id="48" creationId="{2BCF5873-CCF8-4E6F-A194-653840414498}"/>
          </ac:picMkLst>
        </pc:picChg>
        <pc:picChg chg="mod">
          <ac:chgData name="김한엽" userId="8d9e8cf2-6002-431f-b4d7-08699400578b" providerId="ADAL" clId="{D39A225F-CEC2-4658-B7D6-18BA0523BE5E}" dt="2021-12-05T13:11:14.376" v="8098" actId="1076"/>
          <ac:picMkLst>
            <pc:docMk/>
            <pc:sldMk cId="2421083316" sldId="279"/>
            <ac:picMk id="66" creationId="{CB757C66-F76D-4240-864E-D02463107392}"/>
          </ac:picMkLst>
        </pc:picChg>
        <pc:picChg chg="mod">
          <ac:chgData name="김한엽" userId="8d9e8cf2-6002-431f-b4d7-08699400578b" providerId="ADAL" clId="{D39A225F-CEC2-4658-B7D6-18BA0523BE5E}" dt="2021-12-05T13:10:57.430" v="8091" actId="1076"/>
          <ac:picMkLst>
            <pc:docMk/>
            <pc:sldMk cId="2421083316" sldId="279"/>
            <ac:picMk id="70" creationId="{FA6649C9-A9E6-4597-931D-300E115D476B}"/>
          </ac:picMkLst>
        </pc:picChg>
        <pc:picChg chg="mod">
          <ac:chgData name="김한엽" userId="8d9e8cf2-6002-431f-b4d7-08699400578b" providerId="ADAL" clId="{D39A225F-CEC2-4658-B7D6-18BA0523BE5E}" dt="2021-12-05T13:10:57.430" v="8091" actId="1076"/>
          <ac:picMkLst>
            <pc:docMk/>
            <pc:sldMk cId="2421083316" sldId="279"/>
            <ac:picMk id="74" creationId="{23A7DB7B-275A-4336-9317-3D7DD8338815}"/>
          </ac:picMkLst>
        </pc:picChg>
        <pc:picChg chg="mod">
          <ac:chgData name="김한엽" userId="8d9e8cf2-6002-431f-b4d7-08699400578b" providerId="ADAL" clId="{D39A225F-CEC2-4658-B7D6-18BA0523BE5E}" dt="2021-12-05T13:10:57.430" v="8091" actId="1076"/>
          <ac:picMkLst>
            <pc:docMk/>
            <pc:sldMk cId="2421083316" sldId="279"/>
            <ac:picMk id="83" creationId="{2EBD5095-59B8-40BE-9B64-9558AE35DFA8}"/>
          </ac:picMkLst>
        </pc:picChg>
        <pc:picChg chg="mod">
          <ac:chgData name="김한엽" userId="8d9e8cf2-6002-431f-b4d7-08699400578b" providerId="ADAL" clId="{D39A225F-CEC2-4658-B7D6-18BA0523BE5E}" dt="2021-12-05T13:10:57.430" v="8091" actId="1076"/>
          <ac:picMkLst>
            <pc:docMk/>
            <pc:sldMk cId="2421083316" sldId="279"/>
            <ac:picMk id="87" creationId="{5DE99457-DC2F-4189-83B2-2D8C8528B1FB}"/>
          </ac:picMkLst>
        </pc:picChg>
        <pc:picChg chg="add mod">
          <ac:chgData name="김한엽" userId="8d9e8cf2-6002-431f-b4d7-08699400578b" providerId="ADAL" clId="{D39A225F-CEC2-4658-B7D6-18BA0523BE5E}" dt="2021-12-05T13:11:36.595" v="8106" actId="1076"/>
          <ac:picMkLst>
            <pc:docMk/>
            <pc:sldMk cId="2421083316" sldId="279"/>
            <ac:picMk id="91" creationId="{2624587B-F1BF-4B7F-98B6-47C128AAE0AC}"/>
          </ac:picMkLst>
        </pc:picChg>
        <pc:picChg chg="mod">
          <ac:chgData name="김한엽" userId="8d9e8cf2-6002-431f-b4d7-08699400578b" providerId="ADAL" clId="{D39A225F-CEC2-4658-B7D6-18BA0523BE5E}" dt="2021-12-05T13:11:43.322" v="8107" actId="1076"/>
          <ac:picMkLst>
            <pc:docMk/>
            <pc:sldMk cId="2421083316" sldId="279"/>
            <ac:picMk id="104" creationId="{5163F95C-5B92-46B2-9310-E796D3447484}"/>
          </ac:picMkLst>
        </pc:picChg>
        <pc:picChg chg="mod">
          <ac:chgData name="김한엽" userId="8d9e8cf2-6002-431f-b4d7-08699400578b" providerId="ADAL" clId="{D39A225F-CEC2-4658-B7D6-18BA0523BE5E}" dt="2021-12-05T13:11:53.799" v="8109" actId="1076"/>
          <ac:picMkLst>
            <pc:docMk/>
            <pc:sldMk cId="2421083316" sldId="279"/>
            <ac:picMk id="108" creationId="{42F4E2AC-0920-40D2-BC5C-FDEE3000E982}"/>
          </ac:picMkLst>
        </pc:picChg>
        <pc:picChg chg="mod">
          <ac:chgData name="김한엽" userId="8d9e8cf2-6002-431f-b4d7-08699400578b" providerId="ADAL" clId="{D39A225F-CEC2-4658-B7D6-18BA0523BE5E}" dt="2021-12-05T13:12:00.700" v="8110" actId="1076"/>
          <ac:picMkLst>
            <pc:docMk/>
            <pc:sldMk cId="2421083316" sldId="279"/>
            <ac:picMk id="112" creationId="{C9B571C3-1EC5-40DD-B307-99EAECD7A521}"/>
          </ac:picMkLst>
        </pc:picChg>
        <pc:picChg chg="add del mod">
          <ac:chgData name="김한엽" userId="8d9e8cf2-6002-431f-b4d7-08699400578b" providerId="ADAL" clId="{D39A225F-CEC2-4658-B7D6-18BA0523BE5E}" dt="2021-12-03T15:10:18.209" v="7108"/>
          <ac:picMkLst>
            <pc:docMk/>
            <pc:sldMk cId="2421083316" sldId="279"/>
            <ac:picMk id="115" creationId="{8F98E175-BE8D-4ADC-AFB1-C38E31B8C58E}"/>
          </ac:picMkLst>
        </pc:picChg>
        <pc:picChg chg="add mod modVis">
          <ac:chgData name="김한엽" userId="8d9e8cf2-6002-431f-b4d7-08699400578b" providerId="ADAL" clId="{D39A225F-CEC2-4658-B7D6-18BA0523BE5E}" dt="2021-12-05T13:10:23.147" v="8087" actId="33935"/>
          <ac:picMkLst>
            <pc:docMk/>
            <pc:sldMk cId="2421083316" sldId="279"/>
            <ac:picMk id="116" creationId="{6511E816-0C47-425E-B1FF-169C0DAC34B5}"/>
          </ac:picMkLst>
        </pc:picChg>
        <pc:picChg chg="mod">
          <ac:chgData name="김한엽" userId="8d9e8cf2-6002-431f-b4d7-08699400578b" providerId="ADAL" clId="{D39A225F-CEC2-4658-B7D6-18BA0523BE5E}" dt="2021-12-05T13:12:06.684" v="8111" actId="1076"/>
          <ac:picMkLst>
            <pc:docMk/>
            <pc:sldMk cId="2421083316" sldId="279"/>
            <ac:picMk id="120" creationId="{B111B606-63D3-4BD3-AE0C-93CC12814234}"/>
          </ac:picMkLst>
        </pc:picChg>
        <pc:picChg chg="mod">
          <ac:chgData name="김한엽" userId="8d9e8cf2-6002-431f-b4d7-08699400578b" providerId="ADAL" clId="{D39A225F-CEC2-4658-B7D6-18BA0523BE5E}" dt="2021-12-05T13:12:34.971" v="8114" actId="1076"/>
          <ac:picMkLst>
            <pc:docMk/>
            <pc:sldMk cId="2421083316" sldId="279"/>
            <ac:picMk id="125" creationId="{8ADB05F4-0ED3-4664-B2A2-185A1997EA01}"/>
          </ac:picMkLst>
        </pc:picChg>
        <pc:picChg chg="add del mod">
          <ac:chgData name="김한엽" userId="8d9e8cf2-6002-431f-b4d7-08699400578b" providerId="ADAL" clId="{D39A225F-CEC2-4658-B7D6-18BA0523BE5E}" dt="2021-12-06T13:31:05.184" v="10310" actId="478"/>
          <ac:picMkLst>
            <pc:docMk/>
            <pc:sldMk cId="2421083316" sldId="279"/>
            <ac:picMk id="134" creationId="{BB63DA76-2A5E-416D-B5FD-F443C8483497}"/>
          </ac:picMkLst>
        </pc:picChg>
        <pc:picChg chg="add del mod">
          <ac:chgData name="김한엽" userId="8d9e8cf2-6002-431f-b4d7-08699400578b" providerId="ADAL" clId="{D39A225F-CEC2-4658-B7D6-18BA0523BE5E}" dt="2021-12-06T13:31:05.184" v="10310" actId="478"/>
          <ac:picMkLst>
            <pc:docMk/>
            <pc:sldMk cId="2421083316" sldId="279"/>
            <ac:picMk id="135" creationId="{32E3CD64-27FF-4454-82F2-365A6E7CE72F}"/>
          </ac:picMkLst>
        </pc:picChg>
        <pc:picChg chg="add del mod">
          <ac:chgData name="김한엽" userId="8d9e8cf2-6002-431f-b4d7-08699400578b" providerId="ADAL" clId="{D39A225F-CEC2-4658-B7D6-18BA0523BE5E}" dt="2021-12-06T13:31:06.388" v="10311" actId="478"/>
          <ac:picMkLst>
            <pc:docMk/>
            <pc:sldMk cId="2421083316" sldId="279"/>
            <ac:picMk id="136" creationId="{2DD48F78-5A16-42CD-BD79-3482B707577A}"/>
          </ac:picMkLst>
        </pc:picChg>
        <pc:picChg chg="del">
          <ac:chgData name="김한엽" userId="8d9e8cf2-6002-431f-b4d7-08699400578b" providerId="ADAL" clId="{D39A225F-CEC2-4658-B7D6-18BA0523BE5E}" dt="2021-12-03T14:25:33.836" v="5493" actId="478"/>
          <ac:picMkLst>
            <pc:docMk/>
            <pc:sldMk cId="2421083316" sldId="279"/>
            <ac:picMk id="2050" creationId="{72A4CB2F-5C62-4CF6-A33B-BD048AA022A0}"/>
          </ac:picMkLst>
        </pc:picChg>
        <pc:cxnChg chg="add mod">
          <ac:chgData name="김한엽" userId="8d9e8cf2-6002-431f-b4d7-08699400578b" providerId="ADAL" clId="{D39A225F-CEC2-4658-B7D6-18BA0523BE5E}" dt="2021-12-05T13:10:21.985" v="8086" actId="33934"/>
          <ac:cxnSpMkLst>
            <pc:docMk/>
            <pc:sldMk cId="2421083316" sldId="279"/>
            <ac:cxnSpMk id="4" creationId="{78EBB061-46C0-4AD6-BF49-BBC8DEE1A3CF}"/>
          </ac:cxnSpMkLst>
        </pc:cxnChg>
        <pc:cxnChg chg="mod modVis">
          <ac:chgData name="김한엽" userId="8d9e8cf2-6002-431f-b4d7-08699400578b" providerId="ADAL" clId="{D39A225F-CEC2-4658-B7D6-18BA0523BE5E}" dt="2021-12-05T13:10:23.147" v="8087" actId="33935"/>
          <ac:cxnSpMkLst>
            <pc:docMk/>
            <pc:sldMk cId="2421083316" sldId="279"/>
            <ac:cxnSpMk id="8" creationId="{00000000-0000-0000-0000-000000000000}"/>
          </ac:cxnSpMkLst>
        </pc:cxnChg>
        <pc:cxnChg chg="add del mod">
          <ac:chgData name="김한엽" userId="8d9e8cf2-6002-431f-b4d7-08699400578b" providerId="ADAL" clId="{D39A225F-CEC2-4658-B7D6-18BA0523BE5E}" dt="2021-12-03T14:32:23.750" v="6010" actId="478"/>
          <ac:cxnSpMkLst>
            <pc:docMk/>
            <pc:sldMk cId="2421083316" sldId="279"/>
            <ac:cxnSpMk id="12" creationId="{CA08E08F-F2AA-4A0B-BDDB-A97F85122B17}"/>
          </ac:cxnSpMkLst>
        </pc:cxnChg>
        <pc:cxnChg chg="add mod">
          <ac:chgData name="김한엽" userId="8d9e8cf2-6002-431f-b4d7-08699400578b" providerId="ADAL" clId="{D39A225F-CEC2-4658-B7D6-18BA0523BE5E}" dt="2021-12-05T13:10:21.985" v="8086" actId="33934"/>
          <ac:cxnSpMkLst>
            <pc:docMk/>
            <pc:sldMk cId="2421083316" sldId="279"/>
            <ac:cxnSpMk id="14" creationId="{1533145A-652A-49C9-8AF0-CAB94B37F1CE}"/>
          </ac:cxnSpMkLst>
        </pc:cxnChg>
        <pc:cxnChg chg="add del mod">
          <ac:chgData name="김한엽" userId="8d9e8cf2-6002-431f-b4d7-08699400578b" providerId="ADAL" clId="{D39A225F-CEC2-4658-B7D6-18BA0523BE5E}" dt="2021-12-03T14:32:26.479" v="6011" actId="478"/>
          <ac:cxnSpMkLst>
            <pc:docMk/>
            <pc:sldMk cId="2421083316" sldId="279"/>
            <ac:cxnSpMk id="15" creationId="{9B9EC915-2574-4D68-8830-16B812493165}"/>
          </ac:cxnSpMkLst>
        </pc:cxnChg>
        <pc:cxnChg chg="add mod">
          <ac:chgData name="김한엽" userId="8d9e8cf2-6002-431f-b4d7-08699400578b" providerId="ADAL" clId="{D39A225F-CEC2-4658-B7D6-18BA0523BE5E}" dt="2021-12-05T13:10:21.985" v="8086" actId="33934"/>
          <ac:cxnSpMkLst>
            <pc:docMk/>
            <pc:sldMk cId="2421083316" sldId="279"/>
            <ac:cxnSpMk id="16" creationId="{565CC706-F5EF-478A-BCFB-1E75063C5700}"/>
          </ac:cxnSpMkLst>
        </pc:cxnChg>
        <pc:cxnChg chg="add del mod">
          <ac:chgData name="김한엽" userId="8d9e8cf2-6002-431f-b4d7-08699400578b" providerId="ADAL" clId="{D39A225F-CEC2-4658-B7D6-18BA0523BE5E}" dt="2021-12-03T14:32:28.824" v="6012" actId="478"/>
          <ac:cxnSpMkLst>
            <pc:docMk/>
            <pc:sldMk cId="2421083316" sldId="279"/>
            <ac:cxnSpMk id="17" creationId="{5B09A6E2-0B68-4944-ACFC-9E7F8BA963FE}"/>
          </ac:cxnSpMkLst>
        </pc:cxnChg>
        <pc:cxnChg chg="add mod">
          <ac:chgData name="김한엽" userId="8d9e8cf2-6002-431f-b4d7-08699400578b" providerId="ADAL" clId="{D39A225F-CEC2-4658-B7D6-18BA0523BE5E}" dt="2021-12-05T13:10:21.985" v="8086" actId="33934"/>
          <ac:cxnSpMkLst>
            <pc:docMk/>
            <pc:sldMk cId="2421083316" sldId="279"/>
            <ac:cxnSpMk id="18" creationId="{F7C6499C-6356-43D6-B5B5-65096BBD3DB4}"/>
          </ac:cxnSpMkLst>
        </pc:cxnChg>
        <pc:cxnChg chg="add del mod">
          <ac:chgData name="김한엽" userId="8d9e8cf2-6002-431f-b4d7-08699400578b" providerId="ADAL" clId="{D39A225F-CEC2-4658-B7D6-18BA0523BE5E}" dt="2021-12-03T14:32:30.599" v="6013" actId="478"/>
          <ac:cxnSpMkLst>
            <pc:docMk/>
            <pc:sldMk cId="2421083316" sldId="279"/>
            <ac:cxnSpMk id="19" creationId="{8003A979-3F3A-43E5-9EEB-ED9E9E89DFE6}"/>
          </ac:cxnSpMkLst>
        </pc:cxnChg>
        <pc:cxnChg chg="add del mod">
          <ac:chgData name="김한엽" userId="8d9e8cf2-6002-431f-b4d7-08699400578b" providerId="ADAL" clId="{D39A225F-CEC2-4658-B7D6-18BA0523BE5E}" dt="2021-12-03T14:26:54.816" v="5513" actId="478"/>
          <ac:cxnSpMkLst>
            <pc:docMk/>
            <pc:sldMk cId="2421083316" sldId="279"/>
            <ac:cxnSpMk id="20" creationId="{2BFD142D-CD5B-44E0-A8FF-8B88B60BDDBA}"/>
          </ac:cxnSpMkLst>
        </pc:cxnChg>
        <pc:cxnChg chg="add del mod">
          <ac:chgData name="김한엽" userId="8d9e8cf2-6002-431f-b4d7-08699400578b" providerId="ADAL" clId="{D39A225F-CEC2-4658-B7D6-18BA0523BE5E}" dt="2021-12-03T14:32:35.549" v="6014" actId="478"/>
          <ac:cxnSpMkLst>
            <pc:docMk/>
            <pc:sldMk cId="2421083316" sldId="279"/>
            <ac:cxnSpMk id="21" creationId="{1869A014-B850-4196-BC84-C852F6746C33}"/>
          </ac:cxnSpMkLst>
        </pc:cxnChg>
        <pc:cxnChg chg="add mod">
          <ac:chgData name="김한엽" userId="8d9e8cf2-6002-431f-b4d7-08699400578b" providerId="ADAL" clId="{D39A225F-CEC2-4658-B7D6-18BA0523BE5E}" dt="2021-12-03T14:36:40.099" v="6200" actId="164"/>
          <ac:cxnSpMkLst>
            <pc:docMk/>
            <pc:sldMk cId="2421083316" sldId="279"/>
            <ac:cxnSpMk id="33" creationId="{4C4FA039-C908-4805-A45F-57CBBEC8123D}"/>
          </ac:cxnSpMkLst>
        </pc:cxnChg>
        <pc:cxnChg chg="add mod">
          <ac:chgData name="김한엽" userId="8d9e8cf2-6002-431f-b4d7-08699400578b" providerId="ADAL" clId="{D39A225F-CEC2-4658-B7D6-18BA0523BE5E}" dt="2021-12-03T14:36:40.099" v="6200" actId="164"/>
          <ac:cxnSpMkLst>
            <pc:docMk/>
            <pc:sldMk cId="2421083316" sldId="279"/>
            <ac:cxnSpMk id="35" creationId="{53B5B776-7AFB-477B-A6A4-902392DCCBD5}"/>
          </ac:cxnSpMkLst>
        </pc:cxnChg>
        <pc:cxnChg chg="add mod">
          <ac:chgData name="김한엽" userId="8d9e8cf2-6002-431f-b4d7-08699400578b" providerId="ADAL" clId="{D39A225F-CEC2-4658-B7D6-18BA0523BE5E}" dt="2021-12-03T14:36:40.099" v="6200" actId="164"/>
          <ac:cxnSpMkLst>
            <pc:docMk/>
            <pc:sldMk cId="2421083316" sldId="279"/>
            <ac:cxnSpMk id="36" creationId="{9F7D6725-4F26-4FF0-8F62-B01408D0AA78}"/>
          </ac:cxnSpMkLst>
        </pc:cxnChg>
        <pc:cxnChg chg="add mod">
          <ac:chgData name="김한엽" userId="8d9e8cf2-6002-431f-b4d7-08699400578b" providerId="ADAL" clId="{D39A225F-CEC2-4658-B7D6-18BA0523BE5E}" dt="2021-12-03T14:36:40.099" v="6200" actId="164"/>
          <ac:cxnSpMkLst>
            <pc:docMk/>
            <pc:sldMk cId="2421083316" sldId="279"/>
            <ac:cxnSpMk id="37" creationId="{BD2C2F41-51CD-42C7-AEC2-C80E21114E0E}"/>
          </ac:cxnSpMkLst>
        </pc:cxnChg>
        <pc:cxnChg chg="add del mod modVis">
          <ac:chgData name="김한엽" userId="8d9e8cf2-6002-431f-b4d7-08699400578b" providerId="ADAL" clId="{D39A225F-CEC2-4658-B7D6-18BA0523BE5E}" dt="2021-12-05T13:10:41.313" v="8088" actId="478"/>
          <ac:cxnSpMkLst>
            <pc:docMk/>
            <pc:sldMk cId="2421083316" sldId="279"/>
            <ac:cxnSpMk id="50" creationId="{D93A17CA-801F-4C91-8DD8-AE0073A523D3}"/>
          </ac:cxnSpMkLst>
        </pc:cxnChg>
        <pc:cxnChg chg="mod">
          <ac:chgData name="김한엽" userId="8d9e8cf2-6002-431f-b4d7-08699400578b" providerId="ADAL" clId="{D39A225F-CEC2-4658-B7D6-18BA0523BE5E}" dt="2021-12-05T13:10:57.430" v="8091" actId="1076"/>
          <ac:cxnSpMkLst>
            <pc:docMk/>
            <pc:sldMk cId="2421083316" sldId="279"/>
            <ac:cxnSpMk id="51" creationId="{1D9588BA-C19B-4685-A4E0-62D8BCDB2BCC}"/>
          </ac:cxnSpMkLst>
        </pc:cxnChg>
        <pc:cxnChg chg="add del mod modVis">
          <ac:chgData name="김한엽" userId="8d9e8cf2-6002-431f-b4d7-08699400578b" providerId="ADAL" clId="{D39A225F-CEC2-4658-B7D6-18BA0523BE5E}" dt="2021-12-05T13:10:41.313" v="8088" actId="478"/>
          <ac:cxnSpMkLst>
            <pc:docMk/>
            <pc:sldMk cId="2421083316" sldId="279"/>
            <ac:cxnSpMk id="52" creationId="{18E4BF20-96E5-4D15-8246-2697C24F1300}"/>
          </ac:cxnSpMkLst>
        </pc:cxnChg>
        <pc:cxnChg chg="mod">
          <ac:chgData name="김한엽" userId="8d9e8cf2-6002-431f-b4d7-08699400578b" providerId="ADAL" clId="{D39A225F-CEC2-4658-B7D6-18BA0523BE5E}" dt="2021-12-05T13:10:57.430" v="8091" actId="1076"/>
          <ac:cxnSpMkLst>
            <pc:docMk/>
            <pc:sldMk cId="2421083316" sldId="279"/>
            <ac:cxnSpMk id="53" creationId="{D4DFC9CC-4D41-4210-BB9A-8AFE49D30611}"/>
          </ac:cxnSpMkLst>
        </pc:cxnChg>
        <pc:cxnChg chg="mod">
          <ac:chgData name="김한엽" userId="8d9e8cf2-6002-431f-b4d7-08699400578b" providerId="ADAL" clId="{D39A225F-CEC2-4658-B7D6-18BA0523BE5E}" dt="2021-12-05T13:10:57.430" v="8091" actId="1076"/>
          <ac:cxnSpMkLst>
            <pc:docMk/>
            <pc:sldMk cId="2421083316" sldId="279"/>
            <ac:cxnSpMk id="54" creationId="{270BB09A-2737-44FC-844E-06A0A29082FD}"/>
          </ac:cxnSpMkLst>
        </pc:cxnChg>
        <pc:cxnChg chg="mod">
          <ac:chgData name="김한엽" userId="8d9e8cf2-6002-431f-b4d7-08699400578b" providerId="ADAL" clId="{D39A225F-CEC2-4658-B7D6-18BA0523BE5E}" dt="2021-12-05T13:10:57.430" v="8091" actId="1076"/>
          <ac:cxnSpMkLst>
            <pc:docMk/>
            <pc:sldMk cId="2421083316" sldId="279"/>
            <ac:cxnSpMk id="55" creationId="{71361B11-606D-4FA5-B25C-E4AF1045189E}"/>
          </ac:cxnSpMkLst>
        </pc:cxnChg>
        <pc:cxnChg chg="add del mod modVis">
          <ac:chgData name="김한엽" userId="8d9e8cf2-6002-431f-b4d7-08699400578b" providerId="ADAL" clId="{D39A225F-CEC2-4658-B7D6-18BA0523BE5E}" dt="2021-12-05T13:10:41.313" v="8088" actId="478"/>
          <ac:cxnSpMkLst>
            <pc:docMk/>
            <pc:sldMk cId="2421083316" sldId="279"/>
            <ac:cxnSpMk id="57" creationId="{4F848A25-683A-48D0-B11C-14ECCB6CDDF0}"/>
          </ac:cxnSpMkLst>
        </pc:cxnChg>
        <pc:cxnChg chg="add del mod modVis">
          <ac:chgData name="김한엽" userId="8d9e8cf2-6002-431f-b4d7-08699400578b" providerId="ADAL" clId="{D39A225F-CEC2-4658-B7D6-18BA0523BE5E}" dt="2021-12-05T13:10:41.313" v="8088" actId="478"/>
          <ac:cxnSpMkLst>
            <pc:docMk/>
            <pc:sldMk cId="2421083316" sldId="279"/>
            <ac:cxnSpMk id="59" creationId="{D1893FB9-3041-4781-829A-C91B9E00C067}"/>
          </ac:cxnSpMkLst>
        </pc:cxnChg>
        <pc:cxnChg chg="add del mod modVis">
          <ac:chgData name="김한엽" userId="8d9e8cf2-6002-431f-b4d7-08699400578b" providerId="ADAL" clId="{D39A225F-CEC2-4658-B7D6-18BA0523BE5E}" dt="2021-12-05T13:10:41.313" v="8088" actId="478"/>
          <ac:cxnSpMkLst>
            <pc:docMk/>
            <pc:sldMk cId="2421083316" sldId="279"/>
            <ac:cxnSpMk id="61" creationId="{0E6E0F51-473F-471B-B1D4-A0D3C2F6C546}"/>
          </ac:cxnSpMkLst>
        </pc:cxnChg>
        <pc:cxnChg chg="mod">
          <ac:chgData name="김한엽" userId="8d9e8cf2-6002-431f-b4d7-08699400578b" providerId="ADAL" clId="{D39A225F-CEC2-4658-B7D6-18BA0523BE5E}" dt="2021-12-05T13:11:16.333" v="8099" actId="14100"/>
          <ac:cxnSpMkLst>
            <pc:docMk/>
            <pc:sldMk cId="2421083316" sldId="279"/>
            <ac:cxnSpMk id="67" creationId="{C1B3E65F-98DB-4E73-8014-68CE24DEADAC}"/>
          </ac:cxnSpMkLst>
        </pc:cxnChg>
        <pc:cxnChg chg="mod">
          <ac:chgData name="김한엽" userId="8d9e8cf2-6002-431f-b4d7-08699400578b" providerId="ADAL" clId="{D39A225F-CEC2-4658-B7D6-18BA0523BE5E}" dt="2021-12-05T13:10:57.430" v="8091" actId="1076"/>
          <ac:cxnSpMkLst>
            <pc:docMk/>
            <pc:sldMk cId="2421083316" sldId="279"/>
            <ac:cxnSpMk id="71" creationId="{44132705-77AC-4847-9534-D3B7C369357D}"/>
          </ac:cxnSpMkLst>
        </pc:cxnChg>
        <pc:cxnChg chg="mod">
          <ac:chgData name="김한엽" userId="8d9e8cf2-6002-431f-b4d7-08699400578b" providerId="ADAL" clId="{D39A225F-CEC2-4658-B7D6-18BA0523BE5E}" dt="2021-12-05T13:10:57.430" v="8091" actId="1076"/>
          <ac:cxnSpMkLst>
            <pc:docMk/>
            <pc:sldMk cId="2421083316" sldId="279"/>
            <ac:cxnSpMk id="75" creationId="{2384F5F0-A3B7-4E06-876D-ED82A35AC382}"/>
          </ac:cxnSpMkLst>
        </pc:cxnChg>
        <pc:cxnChg chg="mod">
          <ac:chgData name="김한엽" userId="8d9e8cf2-6002-431f-b4d7-08699400578b" providerId="ADAL" clId="{D39A225F-CEC2-4658-B7D6-18BA0523BE5E}" dt="2021-12-05T13:10:57.430" v="8091" actId="1076"/>
          <ac:cxnSpMkLst>
            <pc:docMk/>
            <pc:sldMk cId="2421083316" sldId="279"/>
            <ac:cxnSpMk id="84" creationId="{1ECA98D6-7709-4849-B943-9E0D342364DF}"/>
          </ac:cxnSpMkLst>
        </pc:cxnChg>
        <pc:cxnChg chg="mod">
          <ac:chgData name="김한엽" userId="8d9e8cf2-6002-431f-b4d7-08699400578b" providerId="ADAL" clId="{D39A225F-CEC2-4658-B7D6-18BA0523BE5E}" dt="2021-12-05T13:10:57.430" v="8091" actId="1076"/>
          <ac:cxnSpMkLst>
            <pc:docMk/>
            <pc:sldMk cId="2421083316" sldId="279"/>
            <ac:cxnSpMk id="88" creationId="{2CCBE2DD-2210-41C8-A937-D1970CB05C08}"/>
          </ac:cxnSpMkLst>
        </pc:cxnChg>
        <pc:cxnChg chg="mod">
          <ac:chgData name="김한엽" userId="8d9e8cf2-6002-431f-b4d7-08699400578b" providerId="ADAL" clId="{D39A225F-CEC2-4658-B7D6-18BA0523BE5E}" dt="2021-12-05T13:11:36.595" v="8106" actId="1076"/>
          <ac:cxnSpMkLst>
            <pc:docMk/>
            <pc:sldMk cId="2421083316" sldId="279"/>
            <ac:cxnSpMk id="93" creationId="{0E9B7141-363F-4485-8173-BF98EACB5285}"/>
          </ac:cxnSpMkLst>
        </pc:cxnChg>
        <pc:cxnChg chg="mod">
          <ac:chgData name="김한엽" userId="8d9e8cf2-6002-431f-b4d7-08699400578b" providerId="ADAL" clId="{D39A225F-CEC2-4658-B7D6-18BA0523BE5E}" dt="2021-12-05T13:11:36.595" v="8106" actId="1076"/>
          <ac:cxnSpMkLst>
            <pc:docMk/>
            <pc:sldMk cId="2421083316" sldId="279"/>
            <ac:cxnSpMk id="94" creationId="{9DCB4CEA-41B6-4840-8EE1-120AB27A92D4}"/>
          </ac:cxnSpMkLst>
        </pc:cxnChg>
        <pc:cxnChg chg="mod">
          <ac:chgData name="김한엽" userId="8d9e8cf2-6002-431f-b4d7-08699400578b" providerId="ADAL" clId="{D39A225F-CEC2-4658-B7D6-18BA0523BE5E}" dt="2021-12-05T13:11:36.595" v="8106" actId="1076"/>
          <ac:cxnSpMkLst>
            <pc:docMk/>
            <pc:sldMk cId="2421083316" sldId="279"/>
            <ac:cxnSpMk id="95" creationId="{BE395B8F-3677-4B3F-A1A3-4DD4DCEB8D40}"/>
          </ac:cxnSpMkLst>
        </pc:cxnChg>
        <pc:cxnChg chg="mod">
          <ac:chgData name="김한엽" userId="8d9e8cf2-6002-431f-b4d7-08699400578b" providerId="ADAL" clId="{D39A225F-CEC2-4658-B7D6-18BA0523BE5E}" dt="2021-12-05T13:11:36.595" v="8106" actId="1076"/>
          <ac:cxnSpMkLst>
            <pc:docMk/>
            <pc:sldMk cId="2421083316" sldId="279"/>
            <ac:cxnSpMk id="96" creationId="{EFF32A41-DD83-4A68-B6A3-45F860C63967}"/>
          </ac:cxnSpMkLst>
        </pc:cxnChg>
        <pc:cxnChg chg="mod">
          <ac:chgData name="김한엽" userId="8d9e8cf2-6002-431f-b4d7-08699400578b" providerId="ADAL" clId="{D39A225F-CEC2-4658-B7D6-18BA0523BE5E}" dt="2021-12-05T13:11:43.322" v="8107" actId="1076"/>
          <ac:cxnSpMkLst>
            <pc:docMk/>
            <pc:sldMk cId="2421083316" sldId="279"/>
            <ac:cxnSpMk id="105" creationId="{D6E3ABAC-65AC-4060-A4FB-0B14CB84E3C0}"/>
          </ac:cxnSpMkLst>
        </pc:cxnChg>
        <pc:cxnChg chg="mod">
          <ac:chgData name="김한엽" userId="8d9e8cf2-6002-431f-b4d7-08699400578b" providerId="ADAL" clId="{D39A225F-CEC2-4658-B7D6-18BA0523BE5E}" dt="2021-12-05T13:11:53.799" v="8109" actId="1076"/>
          <ac:cxnSpMkLst>
            <pc:docMk/>
            <pc:sldMk cId="2421083316" sldId="279"/>
            <ac:cxnSpMk id="109" creationId="{5EC90B77-A746-493F-9B78-3B6AC763564B}"/>
          </ac:cxnSpMkLst>
        </pc:cxnChg>
        <pc:cxnChg chg="mod">
          <ac:chgData name="김한엽" userId="8d9e8cf2-6002-431f-b4d7-08699400578b" providerId="ADAL" clId="{D39A225F-CEC2-4658-B7D6-18BA0523BE5E}" dt="2021-12-05T13:12:00.700" v="8110" actId="1076"/>
          <ac:cxnSpMkLst>
            <pc:docMk/>
            <pc:sldMk cId="2421083316" sldId="279"/>
            <ac:cxnSpMk id="113" creationId="{42355DD7-CD22-4054-9E42-58F80E209123}"/>
          </ac:cxnSpMkLst>
        </pc:cxnChg>
        <pc:cxnChg chg="mod">
          <ac:chgData name="김한엽" userId="8d9e8cf2-6002-431f-b4d7-08699400578b" providerId="ADAL" clId="{D39A225F-CEC2-4658-B7D6-18BA0523BE5E}" dt="2021-12-05T13:12:06.684" v="8111" actId="1076"/>
          <ac:cxnSpMkLst>
            <pc:docMk/>
            <pc:sldMk cId="2421083316" sldId="279"/>
            <ac:cxnSpMk id="121" creationId="{C4BB6068-4AAA-40DA-8A5F-6A6FAB4A2261}"/>
          </ac:cxnSpMkLst>
        </pc:cxnChg>
        <pc:cxnChg chg="mod">
          <ac:chgData name="김한엽" userId="8d9e8cf2-6002-431f-b4d7-08699400578b" providerId="ADAL" clId="{D39A225F-CEC2-4658-B7D6-18BA0523BE5E}" dt="2021-12-05T13:12:34.971" v="8114" actId="1076"/>
          <ac:cxnSpMkLst>
            <pc:docMk/>
            <pc:sldMk cId="2421083316" sldId="279"/>
            <ac:cxnSpMk id="126" creationId="{CABC55F3-F45D-4BBC-AD6A-873AB3C49CD3}"/>
          </ac:cxnSpMkLst>
        </pc:cxnChg>
        <pc:cxnChg chg="add mod modVis">
          <ac:chgData name="김한엽" userId="8d9e8cf2-6002-431f-b4d7-08699400578b" providerId="ADAL" clId="{D39A225F-CEC2-4658-B7D6-18BA0523BE5E}" dt="2021-12-05T13:10:23.147" v="8087" actId="33935"/>
          <ac:cxnSpMkLst>
            <pc:docMk/>
            <pc:sldMk cId="2421083316" sldId="279"/>
            <ac:cxnSpMk id="2093" creationId="{7AE36D30-D9BD-4DBA-86A6-56C7C2233A67}"/>
          </ac:cxnSpMkLst>
        </pc:cxnChg>
      </pc:sldChg>
      <pc:sldChg chg="addSp delSp modSp add mod modTransition modNotesTx">
        <pc:chgData name="김한엽" userId="8d9e8cf2-6002-431f-b4d7-08699400578b" providerId="ADAL" clId="{D39A225F-CEC2-4658-B7D6-18BA0523BE5E}" dt="2021-12-06T13:34:03.250" v="10332"/>
        <pc:sldMkLst>
          <pc:docMk/>
          <pc:sldMk cId="1041017089" sldId="280"/>
        </pc:sldMkLst>
        <pc:spChg chg="mod">
          <ac:chgData name="김한엽" userId="8d9e8cf2-6002-431f-b4d7-08699400578b" providerId="ADAL" clId="{D39A225F-CEC2-4658-B7D6-18BA0523BE5E}" dt="2021-12-03T12:24:47.195" v="3630" actId="1076"/>
          <ac:spMkLst>
            <pc:docMk/>
            <pc:sldMk cId="1041017089" sldId="280"/>
            <ac:spMk id="10" creationId="{00000000-0000-0000-0000-000000000000}"/>
          </ac:spMkLst>
        </pc:spChg>
        <pc:spChg chg="add mod">
          <ac:chgData name="김한엽" userId="8d9e8cf2-6002-431f-b4d7-08699400578b" providerId="ADAL" clId="{D39A225F-CEC2-4658-B7D6-18BA0523BE5E}" dt="2021-12-03T12:24:51.284" v="3631" actId="1076"/>
          <ac:spMkLst>
            <pc:docMk/>
            <pc:sldMk cId="1041017089" sldId="280"/>
            <ac:spMk id="11" creationId="{5F189378-F8B0-475E-B7E6-442CF6C65312}"/>
          </ac:spMkLst>
        </pc:spChg>
        <pc:spChg chg="del mod">
          <ac:chgData name="김한엽" userId="8d9e8cf2-6002-431f-b4d7-08699400578b" providerId="ADAL" clId="{D39A225F-CEC2-4658-B7D6-18BA0523BE5E}" dt="2021-12-03T12:24:13.125" v="3617" actId="478"/>
          <ac:spMkLst>
            <pc:docMk/>
            <pc:sldMk cId="1041017089" sldId="280"/>
            <ac:spMk id="13" creationId="{00000000-0000-0000-0000-000000000000}"/>
          </ac:spMkLst>
        </pc:spChg>
        <pc:picChg chg="mod">
          <ac:chgData name="김한엽" userId="8d9e8cf2-6002-431f-b4d7-08699400578b" providerId="ADAL" clId="{D39A225F-CEC2-4658-B7D6-18BA0523BE5E}" dt="2021-12-06T12:51:36.299" v="9256" actId="1076"/>
          <ac:picMkLst>
            <pc:docMk/>
            <pc:sldMk cId="1041017089" sldId="280"/>
            <ac:picMk id="3" creationId="{EBC034AC-3FCC-44B5-9994-E3CC331D0895}"/>
          </ac:picMkLst>
        </pc:picChg>
        <pc:picChg chg="add del mod">
          <ac:chgData name="김한엽" userId="8d9e8cf2-6002-431f-b4d7-08699400578b" providerId="ADAL" clId="{D39A225F-CEC2-4658-B7D6-18BA0523BE5E}" dt="2021-12-03T12:40:15.202" v="3716" actId="22"/>
          <ac:picMkLst>
            <pc:docMk/>
            <pc:sldMk cId="1041017089" sldId="280"/>
            <ac:picMk id="4" creationId="{02C86210-4ECF-4142-BFC0-E79D9077C434}"/>
          </ac:picMkLst>
        </pc:picChg>
        <pc:picChg chg="add mod">
          <ac:chgData name="김한엽" userId="8d9e8cf2-6002-431f-b4d7-08699400578b" providerId="ADAL" clId="{D39A225F-CEC2-4658-B7D6-18BA0523BE5E}" dt="2021-12-06T12:51:36.299" v="9256" actId="1076"/>
          <ac:picMkLst>
            <pc:docMk/>
            <pc:sldMk cId="1041017089" sldId="280"/>
            <ac:picMk id="12" creationId="{CC2999E5-56C0-42B4-821A-626DD684666D}"/>
          </ac:picMkLst>
        </pc:picChg>
        <pc:picChg chg="add mod">
          <ac:chgData name="김한엽" userId="8d9e8cf2-6002-431f-b4d7-08699400578b" providerId="ADAL" clId="{D39A225F-CEC2-4658-B7D6-18BA0523BE5E}" dt="2021-12-06T12:51:50.241" v="9258" actId="14826"/>
          <ac:picMkLst>
            <pc:docMk/>
            <pc:sldMk cId="1041017089" sldId="280"/>
            <ac:picMk id="13" creationId="{3EE12E5A-1054-4940-B0F3-9165B88DF288}"/>
          </ac:picMkLst>
        </pc:picChg>
        <pc:picChg chg="add mod">
          <ac:chgData name="김한엽" userId="8d9e8cf2-6002-431f-b4d7-08699400578b" providerId="ADAL" clId="{D39A225F-CEC2-4658-B7D6-18BA0523BE5E}" dt="2021-12-06T12:52:35.439" v="9265" actId="14100"/>
          <ac:picMkLst>
            <pc:docMk/>
            <pc:sldMk cId="1041017089" sldId="280"/>
            <ac:picMk id="15" creationId="{12921F68-50C9-40E0-9D8C-5167F07CD86B}"/>
          </ac:picMkLst>
        </pc:picChg>
        <pc:picChg chg="add del mod">
          <ac:chgData name="김한엽" userId="8d9e8cf2-6002-431f-b4d7-08699400578b" providerId="ADAL" clId="{D39A225F-CEC2-4658-B7D6-18BA0523BE5E}" dt="2021-12-06T12:51:17.379" v="9251"/>
          <ac:picMkLst>
            <pc:docMk/>
            <pc:sldMk cId="1041017089" sldId="280"/>
            <ac:picMk id="1026" creationId="{E9D563F1-7247-4F6F-9D53-99318D9F3E7D}"/>
          </ac:picMkLst>
        </pc:picChg>
        <pc:picChg chg="add del">
          <ac:chgData name="김한엽" userId="8d9e8cf2-6002-431f-b4d7-08699400578b" providerId="ADAL" clId="{D39A225F-CEC2-4658-B7D6-18BA0523BE5E}" dt="2021-12-06T12:52:18.649" v="9261" actId="478"/>
          <ac:picMkLst>
            <pc:docMk/>
            <pc:sldMk cId="1041017089" sldId="280"/>
            <ac:picMk id="1028" creationId="{D6563E26-11CE-414F-8834-10CF3D3902D7}"/>
          </ac:picMkLst>
        </pc:picChg>
        <pc:picChg chg="del mod">
          <ac:chgData name="김한엽" userId="8d9e8cf2-6002-431f-b4d7-08699400578b" providerId="ADAL" clId="{D39A225F-CEC2-4658-B7D6-18BA0523BE5E}" dt="2021-12-06T12:51:53.414" v="9259" actId="478"/>
          <ac:picMkLst>
            <pc:docMk/>
            <pc:sldMk cId="1041017089" sldId="280"/>
            <ac:picMk id="2050" creationId="{72A4CB2F-5C62-4CF6-A33B-BD048AA022A0}"/>
          </ac:picMkLst>
        </pc:picChg>
        <pc:picChg chg="add mod">
          <ac:chgData name="김한엽" userId="8d9e8cf2-6002-431f-b4d7-08699400578b" providerId="ADAL" clId="{D39A225F-CEC2-4658-B7D6-18BA0523BE5E}" dt="2021-12-03T12:41:17.967" v="3723" actId="14100"/>
          <ac:picMkLst>
            <pc:docMk/>
            <pc:sldMk cId="1041017089" sldId="280"/>
            <ac:picMk id="4098" creationId="{DA704B86-AD49-424D-A28A-0B9DD82B364A}"/>
          </ac:picMkLst>
        </pc:picChg>
        <pc:picChg chg="add mod">
          <ac:chgData name="김한엽" userId="8d9e8cf2-6002-431f-b4d7-08699400578b" providerId="ADAL" clId="{D39A225F-CEC2-4658-B7D6-18BA0523BE5E}" dt="2021-12-03T12:24:51.284" v="3631" actId="1076"/>
          <ac:picMkLst>
            <pc:docMk/>
            <pc:sldMk cId="1041017089" sldId="280"/>
            <ac:picMk id="4100" creationId="{714FFD62-AA3A-41F4-907A-490BE8FF1652}"/>
          </ac:picMkLst>
        </pc:picChg>
      </pc:sldChg>
      <pc:sldChg chg="addSp delSp modSp add mod modTransition modAnim modNotesTx">
        <pc:chgData name="김한엽" userId="8d9e8cf2-6002-431f-b4d7-08699400578b" providerId="ADAL" clId="{D39A225F-CEC2-4658-B7D6-18BA0523BE5E}" dt="2021-12-06T14:18:32.792" v="10892"/>
        <pc:sldMkLst>
          <pc:docMk/>
          <pc:sldMk cId="3643132615" sldId="281"/>
        </pc:sldMkLst>
        <pc:spChg chg="add del mod">
          <ac:chgData name="김한엽" userId="8d9e8cf2-6002-431f-b4d7-08699400578b" providerId="ADAL" clId="{D39A225F-CEC2-4658-B7D6-18BA0523BE5E}" dt="2021-12-03T12:49:23.696" v="4034" actId="478"/>
          <ac:spMkLst>
            <pc:docMk/>
            <pc:sldMk cId="3643132615" sldId="281"/>
            <ac:spMk id="2" creationId="{008DAD36-BF7C-4285-B1FE-FC32B4EEEE9A}"/>
          </ac:spMkLst>
        </pc:spChg>
        <pc:spChg chg="add mod">
          <ac:chgData name="김한엽" userId="8d9e8cf2-6002-431f-b4d7-08699400578b" providerId="ADAL" clId="{D39A225F-CEC2-4658-B7D6-18BA0523BE5E}" dt="2021-12-05T13:04:03.672" v="8030" actId="164"/>
          <ac:spMkLst>
            <pc:docMk/>
            <pc:sldMk cId="3643132615" sldId="281"/>
            <ac:spMk id="4" creationId="{FBECF204-5C53-4F24-B255-F772D5660270}"/>
          </ac:spMkLst>
        </pc:spChg>
        <pc:spChg chg="mod">
          <ac:chgData name="김한엽" userId="8d9e8cf2-6002-431f-b4d7-08699400578b" providerId="ADAL" clId="{D39A225F-CEC2-4658-B7D6-18BA0523BE5E}" dt="2021-12-03T12:45:05.364" v="3990"/>
          <ac:spMkLst>
            <pc:docMk/>
            <pc:sldMk cId="3643132615" sldId="281"/>
            <ac:spMk id="7" creationId="{00000000-0000-0000-0000-000000000000}"/>
          </ac:spMkLst>
        </pc:spChg>
        <pc:spChg chg="del">
          <ac:chgData name="김한엽" userId="8d9e8cf2-6002-431f-b4d7-08699400578b" providerId="ADAL" clId="{D39A225F-CEC2-4658-B7D6-18BA0523BE5E}" dt="2021-12-03T12:44:58.134" v="3984" actId="478"/>
          <ac:spMkLst>
            <pc:docMk/>
            <pc:sldMk cId="3643132615" sldId="281"/>
            <ac:spMk id="10" creationId="{00000000-0000-0000-0000-000000000000}"/>
          </ac:spMkLst>
        </pc:spChg>
        <pc:spChg chg="del">
          <ac:chgData name="김한엽" userId="8d9e8cf2-6002-431f-b4d7-08699400578b" providerId="ADAL" clId="{D39A225F-CEC2-4658-B7D6-18BA0523BE5E}" dt="2021-12-03T12:50:14.581" v="4072" actId="478"/>
          <ac:spMkLst>
            <pc:docMk/>
            <pc:sldMk cId="3643132615" sldId="281"/>
            <ac:spMk id="11" creationId="{5F189378-F8B0-475E-B7E6-442CF6C65312}"/>
          </ac:spMkLst>
        </pc:spChg>
        <pc:spChg chg="add mod">
          <ac:chgData name="김한엽" userId="8d9e8cf2-6002-431f-b4d7-08699400578b" providerId="ADAL" clId="{D39A225F-CEC2-4658-B7D6-18BA0523BE5E}" dt="2021-12-06T12:46:35.063" v="9182" actId="20577"/>
          <ac:spMkLst>
            <pc:docMk/>
            <pc:sldMk cId="3643132615" sldId="281"/>
            <ac:spMk id="14" creationId="{05870F92-64B5-4680-83D4-178FA1430009}"/>
          </ac:spMkLst>
        </pc:spChg>
        <pc:spChg chg="add mod">
          <ac:chgData name="김한엽" userId="8d9e8cf2-6002-431f-b4d7-08699400578b" providerId="ADAL" clId="{D39A225F-CEC2-4658-B7D6-18BA0523BE5E}" dt="2021-12-03T13:59:43.029" v="5048" actId="1076"/>
          <ac:spMkLst>
            <pc:docMk/>
            <pc:sldMk cId="3643132615" sldId="281"/>
            <ac:spMk id="24" creationId="{C0950C6E-9BD1-4788-A4B5-6CE1D1A5D399}"/>
          </ac:spMkLst>
        </pc:spChg>
        <pc:spChg chg="add mod topLvl">
          <ac:chgData name="김한엽" userId="8d9e8cf2-6002-431f-b4d7-08699400578b" providerId="ADAL" clId="{D39A225F-CEC2-4658-B7D6-18BA0523BE5E}" dt="2021-12-05T13:58:52.044" v="8588" actId="165"/>
          <ac:spMkLst>
            <pc:docMk/>
            <pc:sldMk cId="3643132615" sldId="281"/>
            <ac:spMk id="25" creationId="{A1C62236-CA88-4F86-9ECD-52EC0753C7C4}"/>
          </ac:spMkLst>
        </pc:spChg>
        <pc:grpChg chg="add mod">
          <ac:chgData name="김한엽" userId="8d9e8cf2-6002-431f-b4d7-08699400578b" providerId="ADAL" clId="{D39A225F-CEC2-4658-B7D6-18BA0523BE5E}" dt="2021-12-05T13:04:03.672" v="8030" actId="164"/>
          <ac:grpSpMkLst>
            <pc:docMk/>
            <pc:sldMk cId="3643132615" sldId="281"/>
            <ac:grpSpMk id="2" creationId="{B4204F8B-C400-47F8-8AEB-314A273FE3DD}"/>
          </ac:grpSpMkLst>
        </pc:grpChg>
        <pc:grpChg chg="add mod">
          <ac:chgData name="김한엽" userId="8d9e8cf2-6002-431f-b4d7-08699400578b" providerId="ADAL" clId="{D39A225F-CEC2-4658-B7D6-18BA0523BE5E}" dt="2021-12-05T13:04:08.616" v="8031" actId="164"/>
          <ac:grpSpMkLst>
            <pc:docMk/>
            <pc:sldMk cId="3643132615" sldId="281"/>
            <ac:grpSpMk id="3" creationId="{F04C22AC-AE9B-40CB-BC47-2A3EF2E511B6}"/>
          </ac:grpSpMkLst>
        </pc:grpChg>
        <pc:grpChg chg="add del mod">
          <ac:chgData name="김한엽" userId="8d9e8cf2-6002-431f-b4d7-08699400578b" providerId="ADAL" clId="{D39A225F-CEC2-4658-B7D6-18BA0523BE5E}" dt="2021-12-05T13:58:52.044" v="8588" actId="165"/>
          <ac:grpSpMkLst>
            <pc:docMk/>
            <pc:sldMk cId="3643132615" sldId="281"/>
            <ac:grpSpMk id="5" creationId="{FEBEF729-5FA3-43E6-B5CD-0DCF2A8B1BE8}"/>
          </ac:grpSpMkLst>
        </pc:grpChg>
        <pc:picChg chg="del">
          <ac:chgData name="김한엽" userId="8d9e8cf2-6002-431f-b4d7-08699400578b" providerId="ADAL" clId="{D39A225F-CEC2-4658-B7D6-18BA0523BE5E}" dt="2021-12-03T12:44:58.134" v="3984" actId="478"/>
          <ac:picMkLst>
            <pc:docMk/>
            <pc:sldMk cId="3643132615" sldId="281"/>
            <ac:picMk id="3" creationId="{EBC034AC-3FCC-44B5-9994-E3CC331D0895}"/>
          </ac:picMkLst>
        </pc:picChg>
        <pc:picChg chg="add mod modVis">
          <ac:chgData name="김한엽" userId="8d9e8cf2-6002-431f-b4d7-08699400578b" providerId="ADAL" clId="{D39A225F-CEC2-4658-B7D6-18BA0523BE5E}" dt="2021-12-05T14:02:33.523" v="8776" actId="14429"/>
          <ac:picMkLst>
            <pc:docMk/>
            <pc:sldMk cId="3643132615" sldId="281"/>
            <ac:picMk id="17" creationId="{6B1C748D-F951-45FF-BBE4-39AF78F4F1D7}"/>
          </ac:picMkLst>
        </pc:picChg>
        <pc:picChg chg="del">
          <ac:chgData name="김한엽" userId="8d9e8cf2-6002-431f-b4d7-08699400578b" providerId="ADAL" clId="{D39A225F-CEC2-4658-B7D6-18BA0523BE5E}" dt="2021-12-03T12:49:55.931" v="4066" actId="478"/>
          <ac:picMkLst>
            <pc:docMk/>
            <pc:sldMk cId="3643132615" sldId="281"/>
            <ac:picMk id="2050" creationId="{72A4CB2F-5C62-4CF6-A33B-BD048AA022A0}"/>
          </ac:picMkLst>
        </pc:picChg>
        <pc:picChg chg="del">
          <ac:chgData name="김한엽" userId="8d9e8cf2-6002-431f-b4d7-08699400578b" providerId="ADAL" clId="{D39A225F-CEC2-4658-B7D6-18BA0523BE5E}" dt="2021-12-03T12:44:58.134" v="3984" actId="478"/>
          <ac:picMkLst>
            <pc:docMk/>
            <pc:sldMk cId="3643132615" sldId="281"/>
            <ac:picMk id="4098" creationId="{DA704B86-AD49-424D-A28A-0B9DD82B364A}"/>
          </ac:picMkLst>
        </pc:picChg>
        <pc:picChg chg="mod">
          <ac:chgData name="김한엽" userId="8d9e8cf2-6002-431f-b4d7-08699400578b" providerId="ADAL" clId="{D39A225F-CEC2-4658-B7D6-18BA0523BE5E}" dt="2021-12-03T13:52:39.432" v="4234" actId="1076"/>
          <ac:picMkLst>
            <pc:docMk/>
            <pc:sldMk cId="3643132615" sldId="281"/>
            <ac:picMk id="4100" creationId="{714FFD62-AA3A-41F4-907A-490BE8FF1652}"/>
          </ac:picMkLst>
        </pc:picChg>
        <pc:picChg chg="add mod topLvl">
          <ac:chgData name="김한엽" userId="8d9e8cf2-6002-431f-b4d7-08699400578b" providerId="ADAL" clId="{D39A225F-CEC2-4658-B7D6-18BA0523BE5E}" dt="2021-12-05T13:58:52.044" v="8588" actId="165"/>
          <ac:picMkLst>
            <pc:docMk/>
            <pc:sldMk cId="3643132615" sldId="281"/>
            <ac:picMk id="6146" creationId="{86B94951-1358-4510-A122-DA1E30CAD701}"/>
          </ac:picMkLst>
        </pc:picChg>
        <pc:cxnChg chg="add mod">
          <ac:chgData name="김한엽" userId="8d9e8cf2-6002-431f-b4d7-08699400578b" providerId="ADAL" clId="{D39A225F-CEC2-4658-B7D6-18BA0523BE5E}" dt="2021-12-05T13:04:03.672" v="8030" actId="164"/>
          <ac:cxnSpMkLst>
            <pc:docMk/>
            <pc:sldMk cId="3643132615" sldId="281"/>
            <ac:cxnSpMk id="6" creationId="{D32FF879-959F-4D37-ACDA-A8C92D987685}"/>
          </ac:cxnSpMkLst>
        </pc:cxnChg>
        <pc:cxnChg chg="add mod">
          <ac:chgData name="김한엽" userId="8d9e8cf2-6002-431f-b4d7-08699400578b" providerId="ADAL" clId="{D39A225F-CEC2-4658-B7D6-18BA0523BE5E}" dt="2021-12-05T13:04:08.616" v="8031" actId="164"/>
          <ac:cxnSpMkLst>
            <pc:docMk/>
            <pc:sldMk cId="3643132615" sldId="281"/>
            <ac:cxnSpMk id="18" creationId="{B09F094E-14C1-4F15-B6AF-C3D66AE082C2}"/>
          </ac:cxnSpMkLst>
        </pc:cxnChg>
        <pc:cxnChg chg="add mod topLvl">
          <ac:chgData name="김한엽" userId="8d9e8cf2-6002-431f-b4d7-08699400578b" providerId="ADAL" clId="{D39A225F-CEC2-4658-B7D6-18BA0523BE5E}" dt="2021-12-05T13:58:52.044" v="8588" actId="165"/>
          <ac:cxnSpMkLst>
            <pc:docMk/>
            <pc:sldMk cId="3643132615" sldId="281"/>
            <ac:cxnSpMk id="21" creationId="{62CCE004-B15C-4A06-9BAD-E58AB4FFACB3}"/>
          </ac:cxnSpMkLst>
        </pc:cxnChg>
      </pc:sldChg>
      <pc:sldChg chg="add del">
        <pc:chgData name="김한엽" userId="8d9e8cf2-6002-431f-b4d7-08699400578b" providerId="ADAL" clId="{D39A225F-CEC2-4658-B7D6-18BA0523BE5E}" dt="2021-12-03T14:25:08.821" v="5482" actId="47"/>
        <pc:sldMkLst>
          <pc:docMk/>
          <pc:sldMk cId="236563112" sldId="282"/>
        </pc:sldMkLst>
      </pc:sldChg>
      <pc:sldChg chg="addSp delSp modSp add del mod modNotesTx">
        <pc:chgData name="김한엽" userId="8d9e8cf2-6002-431f-b4d7-08699400578b" providerId="ADAL" clId="{D39A225F-CEC2-4658-B7D6-18BA0523BE5E}" dt="2021-12-03T15:20:47.895" v="7430" actId="47"/>
        <pc:sldMkLst>
          <pc:docMk/>
          <pc:sldMk cId="1368033382" sldId="282"/>
        </pc:sldMkLst>
        <pc:spChg chg="mod">
          <ac:chgData name="김한엽" userId="8d9e8cf2-6002-431f-b4d7-08699400578b" providerId="ADAL" clId="{D39A225F-CEC2-4658-B7D6-18BA0523BE5E}" dt="2021-12-03T14:54:33.833" v="6333"/>
          <ac:spMkLst>
            <pc:docMk/>
            <pc:sldMk cId="1368033382" sldId="282"/>
            <ac:spMk id="7" creationId="{00000000-0000-0000-0000-000000000000}"/>
          </ac:spMkLst>
        </pc:spChg>
        <pc:spChg chg="mod">
          <ac:chgData name="김한엽" userId="8d9e8cf2-6002-431f-b4d7-08699400578b" providerId="ADAL" clId="{D39A225F-CEC2-4658-B7D6-18BA0523BE5E}" dt="2021-12-03T15:06:04.772" v="7027" actId="1076"/>
          <ac:spMkLst>
            <pc:docMk/>
            <pc:sldMk cId="1368033382" sldId="282"/>
            <ac:spMk id="10" creationId="{00000000-0000-0000-0000-000000000000}"/>
          </ac:spMkLst>
        </pc:spChg>
        <pc:spChg chg="mod">
          <ac:chgData name="김한엽" userId="8d9e8cf2-6002-431f-b4d7-08699400578b" providerId="ADAL" clId="{D39A225F-CEC2-4658-B7D6-18BA0523BE5E}" dt="2021-12-03T15:06:04.772" v="7027" actId="1076"/>
          <ac:spMkLst>
            <pc:docMk/>
            <pc:sldMk cId="1368033382" sldId="282"/>
            <ac:spMk id="11" creationId="{5F189378-F8B0-475E-B7E6-442CF6C65312}"/>
          </ac:spMkLst>
        </pc:spChg>
        <pc:spChg chg="add mod">
          <ac:chgData name="김한엽" userId="8d9e8cf2-6002-431f-b4d7-08699400578b" providerId="ADAL" clId="{D39A225F-CEC2-4658-B7D6-18BA0523BE5E}" dt="2021-12-03T15:06:04.772" v="7027" actId="1076"/>
          <ac:spMkLst>
            <pc:docMk/>
            <pc:sldMk cId="1368033382" sldId="282"/>
            <ac:spMk id="13" creationId="{01A23413-188C-4DDE-A548-B5FB2C3069B9}"/>
          </ac:spMkLst>
        </pc:spChg>
        <pc:spChg chg="add mod">
          <ac:chgData name="김한엽" userId="8d9e8cf2-6002-431f-b4d7-08699400578b" providerId="ADAL" clId="{D39A225F-CEC2-4658-B7D6-18BA0523BE5E}" dt="2021-12-03T15:06:04.772" v="7027" actId="1076"/>
          <ac:spMkLst>
            <pc:docMk/>
            <pc:sldMk cId="1368033382" sldId="282"/>
            <ac:spMk id="14" creationId="{9EF1C9F9-8924-4573-B073-DA212A9BF15F}"/>
          </ac:spMkLst>
        </pc:spChg>
        <pc:spChg chg="add del mod">
          <ac:chgData name="김한엽" userId="8d9e8cf2-6002-431f-b4d7-08699400578b" providerId="ADAL" clId="{D39A225F-CEC2-4658-B7D6-18BA0523BE5E}" dt="2021-12-03T15:04:16.052" v="6944" actId="478"/>
          <ac:spMkLst>
            <pc:docMk/>
            <pc:sldMk cId="1368033382" sldId="282"/>
            <ac:spMk id="15" creationId="{34DEA33D-CED6-4FD7-BD0D-5815FF2AEBA8}"/>
          </ac:spMkLst>
        </pc:spChg>
        <pc:spChg chg="add mod">
          <ac:chgData name="김한엽" userId="8d9e8cf2-6002-431f-b4d7-08699400578b" providerId="ADAL" clId="{D39A225F-CEC2-4658-B7D6-18BA0523BE5E}" dt="2021-12-03T15:06:04.772" v="7027" actId="1076"/>
          <ac:spMkLst>
            <pc:docMk/>
            <pc:sldMk cId="1368033382" sldId="282"/>
            <ac:spMk id="16" creationId="{A0FE1DEF-5398-4708-826C-02BD32BC1CD6}"/>
          </ac:spMkLst>
        </pc:spChg>
        <pc:spChg chg="add mod">
          <ac:chgData name="김한엽" userId="8d9e8cf2-6002-431f-b4d7-08699400578b" providerId="ADAL" clId="{D39A225F-CEC2-4658-B7D6-18BA0523BE5E}" dt="2021-12-03T15:06:04.772" v="7027" actId="1076"/>
          <ac:spMkLst>
            <pc:docMk/>
            <pc:sldMk cId="1368033382" sldId="282"/>
            <ac:spMk id="18" creationId="{F698307C-60A9-4F9E-9237-7497312093CB}"/>
          </ac:spMkLst>
        </pc:spChg>
        <pc:spChg chg="add mod">
          <ac:chgData name="김한엽" userId="8d9e8cf2-6002-431f-b4d7-08699400578b" providerId="ADAL" clId="{D39A225F-CEC2-4658-B7D6-18BA0523BE5E}" dt="2021-12-03T15:06:04.772" v="7027" actId="1076"/>
          <ac:spMkLst>
            <pc:docMk/>
            <pc:sldMk cId="1368033382" sldId="282"/>
            <ac:spMk id="19" creationId="{A9C09BC5-46F1-44B7-ACD1-A3FF313FDBF3}"/>
          </ac:spMkLst>
        </pc:spChg>
        <pc:spChg chg="add mod">
          <ac:chgData name="김한엽" userId="8d9e8cf2-6002-431f-b4d7-08699400578b" providerId="ADAL" clId="{D39A225F-CEC2-4658-B7D6-18BA0523BE5E}" dt="2021-12-03T15:06:04.772" v="7027" actId="1076"/>
          <ac:spMkLst>
            <pc:docMk/>
            <pc:sldMk cId="1368033382" sldId="282"/>
            <ac:spMk id="20" creationId="{3E2713A2-9FAB-4D48-AA60-6497CB52BC0F}"/>
          </ac:spMkLst>
        </pc:spChg>
        <pc:picChg chg="del">
          <ac:chgData name="김한엽" userId="8d9e8cf2-6002-431f-b4d7-08699400578b" providerId="ADAL" clId="{D39A225F-CEC2-4658-B7D6-18BA0523BE5E}" dt="2021-12-03T14:57:19.767" v="6335" actId="478"/>
          <ac:picMkLst>
            <pc:docMk/>
            <pc:sldMk cId="1368033382" sldId="282"/>
            <ac:picMk id="3" creationId="{EBC034AC-3FCC-44B5-9994-E3CC331D0895}"/>
          </ac:picMkLst>
        </pc:picChg>
        <pc:picChg chg="add mod">
          <ac:chgData name="김한엽" userId="8d9e8cf2-6002-431f-b4d7-08699400578b" providerId="ADAL" clId="{D39A225F-CEC2-4658-B7D6-18BA0523BE5E}" dt="2021-12-03T15:06:04.772" v="7027" actId="1076"/>
          <ac:picMkLst>
            <pc:docMk/>
            <pc:sldMk cId="1368033382" sldId="282"/>
            <ac:picMk id="17" creationId="{92528887-F0E3-4CC4-B960-2EB2EFA19481}"/>
          </ac:picMkLst>
        </pc:picChg>
        <pc:picChg chg="del">
          <ac:chgData name="김한엽" userId="8d9e8cf2-6002-431f-b4d7-08699400578b" providerId="ADAL" clId="{D39A225F-CEC2-4658-B7D6-18BA0523BE5E}" dt="2021-12-03T14:57:19.767" v="6335" actId="478"/>
          <ac:picMkLst>
            <pc:docMk/>
            <pc:sldMk cId="1368033382" sldId="282"/>
            <ac:picMk id="2050" creationId="{72A4CB2F-5C62-4CF6-A33B-BD048AA022A0}"/>
          </ac:picMkLst>
        </pc:picChg>
        <pc:picChg chg="del">
          <ac:chgData name="김한엽" userId="8d9e8cf2-6002-431f-b4d7-08699400578b" providerId="ADAL" clId="{D39A225F-CEC2-4658-B7D6-18BA0523BE5E}" dt="2021-12-03T14:57:19.767" v="6335" actId="478"/>
          <ac:picMkLst>
            <pc:docMk/>
            <pc:sldMk cId="1368033382" sldId="282"/>
            <ac:picMk id="4098" creationId="{DA704B86-AD49-424D-A28A-0B9DD82B364A}"/>
          </ac:picMkLst>
        </pc:picChg>
        <pc:picChg chg="del">
          <ac:chgData name="김한엽" userId="8d9e8cf2-6002-431f-b4d7-08699400578b" providerId="ADAL" clId="{D39A225F-CEC2-4658-B7D6-18BA0523BE5E}" dt="2021-12-03T14:57:19.767" v="6335" actId="478"/>
          <ac:picMkLst>
            <pc:docMk/>
            <pc:sldMk cId="1368033382" sldId="282"/>
            <ac:picMk id="4100" creationId="{714FFD62-AA3A-41F4-907A-490BE8FF1652}"/>
          </ac:picMkLst>
        </pc:picChg>
        <pc:picChg chg="add del">
          <ac:chgData name="김한엽" userId="8d9e8cf2-6002-431f-b4d7-08699400578b" providerId="ADAL" clId="{D39A225F-CEC2-4658-B7D6-18BA0523BE5E}" dt="2021-12-03T14:57:19.767" v="6335" actId="478"/>
          <ac:picMkLst>
            <pc:docMk/>
            <pc:sldMk cId="1368033382" sldId="282"/>
            <ac:picMk id="7170" creationId="{461E6FD2-A299-4EDD-989C-54D4355640C8}"/>
          </ac:picMkLst>
        </pc:picChg>
        <pc:picChg chg="add mod">
          <ac:chgData name="김한엽" userId="8d9e8cf2-6002-431f-b4d7-08699400578b" providerId="ADAL" clId="{D39A225F-CEC2-4658-B7D6-18BA0523BE5E}" dt="2021-12-03T15:06:04.772" v="7027" actId="1076"/>
          <ac:picMkLst>
            <pc:docMk/>
            <pc:sldMk cId="1368033382" sldId="282"/>
            <ac:picMk id="7172" creationId="{0C85964D-CD26-4290-8D3C-B2B676CD37B9}"/>
          </ac:picMkLst>
        </pc:picChg>
      </pc:sldChg>
      <pc:sldChg chg="addSp delSp modSp add mod ord modTransition modAnim modNotesTx">
        <pc:chgData name="김한엽" userId="8d9e8cf2-6002-431f-b4d7-08699400578b" providerId="ADAL" clId="{D39A225F-CEC2-4658-B7D6-18BA0523BE5E}" dt="2021-12-06T13:45:42.231" v="10850"/>
        <pc:sldMkLst>
          <pc:docMk/>
          <pc:sldMk cId="3956612231" sldId="283"/>
        </pc:sldMkLst>
        <pc:spChg chg="mod topLvl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31" creationId="{C6949322-B3C5-41E1-8CE2-1B7610CC3AD7}"/>
          </ac:spMkLst>
        </pc:spChg>
        <pc:spChg chg="mod topLvl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38" creationId="{81BE72C4-3185-40E1-8202-EEAA0F2FC46C}"/>
          </ac:spMkLst>
        </pc:spChg>
        <pc:spChg chg="mod topLvl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40" creationId="{C30B9C16-252A-498E-BB94-D8B7999794D5}"/>
          </ac:spMkLst>
        </pc:spChg>
        <pc:spChg chg="mod topLvl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41" creationId="{3BFAA7C1-5A6F-4466-8495-DEE41E759774}"/>
          </ac:spMkLst>
        </pc:spChg>
        <pc:spChg chg="mod topLvl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42" creationId="{8B01B06E-0DA4-4E3F-A091-619DF7C3C0F4}"/>
          </ac:spMkLst>
        </pc:spChg>
        <pc:spChg chg="mod topLvl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43" creationId="{7F439712-9B92-4B83-9DFD-FE9A88AF634B}"/>
          </ac:spMkLst>
        </pc:spChg>
        <pc:spChg chg="add del mod">
          <ac:chgData name="김한엽" userId="8d9e8cf2-6002-431f-b4d7-08699400578b" providerId="ADAL" clId="{D39A225F-CEC2-4658-B7D6-18BA0523BE5E}" dt="2021-12-05T13:17:46.366" v="8215"/>
          <ac:spMkLst>
            <pc:docMk/>
            <pc:sldMk cId="3956612231" sldId="283"/>
            <ac:spMk id="51" creationId="{A9D2DF5A-5928-49B6-9E48-3467187043B4}"/>
          </ac:spMkLst>
        </pc:spChg>
        <pc:spChg chg="add del mod">
          <ac:chgData name="김한엽" userId="8d9e8cf2-6002-431f-b4d7-08699400578b" providerId="ADAL" clId="{D39A225F-CEC2-4658-B7D6-18BA0523BE5E}" dt="2021-12-05T13:17:46.366" v="8215"/>
          <ac:spMkLst>
            <pc:docMk/>
            <pc:sldMk cId="3956612231" sldId="283"/>
            <ac:spMk id="53" creationId="{CA6B9EE3-B4E2-41AE-B0E7-21F04E91F5F5}"/>
          </ac:spMkLst>
        </pc:spChg>
        <pc:spChg chg="add del mod">
          <ac:chgData name="김한엽" userId="8d9e8cf2-6002-431f-b4d7-08699400578b" providerId="ADAL" clId="{D39A225F-CEC2-4658-B7D6-18BA0523BE5E}" dt="2021-12-05T13:17:46.366" v="8215"/>
          <ac:spMkLst>
            <pc:docMk/>
            <pc:sldMk cId="3956612231" sldId="283"/>
            <ac:spMk id="54" creationId="{45927198-032B-471F-A5CF-6EAA88BFB661}"/>
          </ac:spMkLst>
        </pc:spChg>
        <pc:spChg chg="add mod">
          <ac:chgData name="김한엽" userId="8d9e8cf2-6002-431f-b4d7-08699400578b" providerId="ADAL" clId="{D39A225F-CEC2-4658-B7D6-18BA0523BE5E}" dt="2021-12-05T13:17:55.506" v="8217" actId="1076"/>
          <ac:spMkLst>
            <pc:docMk/>
            <pc:sldMk cId="3956612231" sldId="283"/>
            <ac:spMk id="56" creationId="{DE599455-5498-4675-9C32-4B25C87F3BD3}"/>
          </ac:spMkLst>
        </pc:spChg>
        <pc:spChg chg="add mod">
          <ac:chgData name="김한엽" userId="8d9e8cf2-6002-431f-b4d7-08699400578b" providerId="ADAL" clId="{D39A225F-CEC2-4658-B7D6-18BA0523BE5E}" dt="2021-12-05T13:17:55.506" v="8217" actId="1076"/>
          <ac:spMkLst>
            <pc:docMk/>
            <pc:sldMk cId="3956612231" sldId="283"/>
            <ac:spMk id="58" creationId="{7703F78A-0087-4810-B680-31657FA29B56}"/>
          </ac:spMkLst>
        </pc:spChg>
        <pc:spChg chg="add mod">
          <ac:chgData name="김한엽" userId="8d9e8cf2-6002-431f-b4d7-08699400578b" providerId="ADAL" clId="{D39A225F-CEC2-4658-B7D6-18BA0523BE5E}" dt="2021-12-05T13:17:55.506" v="8217" actId="1076"/>
          <ac:spMkLst>
            <pc:docMk/>
            <pc:sldMk cId="3956612231" sldId="283"/>
            <ac:spMk id="60" creationId="{374361BE-5332-414C-872C-50B45C8DEF84}"/>
          </ac:spMkLst>
        </pc:spChg>
        <pc:spChg chg="add mod">
          <ac:chgData name="김한엽" userId="8d9e8cf2-6002-431f-b4d7-08699400578b" providerId="ADAL" clId="{D39A225F-CEC2-4658-B7D6-18BA0523BE5E}" dt="2021-12-05T13:17:55.506" v="8217" actId="1076"/>
          <ac:spMkLst>
            <pc:docMk/>
            <pc:sldMk cId="3956612231" sldId="283"/>
            <ac:spMk id="62" creationId="{889410CA-0D23-4795-9C70-AFFC309E7526}"/>
          </ac:spMkLst>
        </pc:spChg>
        <pc:spChg chg="mod">
          <ac:chgData name="김한엽" userId="8d9e8cf2-6002-431f-b4d7-08699400578b" providerId="ADAL" clId="{D39A225F-CEC2-4658-B7D6-18BA0523BE5E}" dt="2021-12-05T14:00:05.990" v="8683" actId="1076"/>
          <ac:spMkLst>
            <pc:docMk/>
            <pc:sldMk cId="3956612231" sldId="283"/>
            <ac:spMk id="68" creationId="{E89D37D6-FD9A-4091-9591-685B67C0D511}"/>
          </ac:spMkLst>
        </pc:spChg>
        <pc:spChg chg="mod">
          <ac:chgData name="김한엽" userId="8d9e8cf2-6002-431f-b4d7-08699400578b" providerId="ADAL" clId="{D39A225F-CEC2-4658-B7D6-18BA0523BE5E}" dt="2021-12-05T14:00:11.696" v="8686" actId="1076"/>
          <ac:spMkLst>
            <pc:docMk/>
            <pc:sldMk cId="3956612231" sldId="283"/>
            <ac:spMk id="72" creationId="{8E5EB344-7CCB-4D77-AC30-D55C010193AA}"/>
          </ac:spMkLst>
        </pc:spChg>
        <pc:spChg chg="mod">
          <ac:chgData name="김한엽" userId="8d9e8cf2-6002-431f-b4d7-08699400578b" providerId="ADAL" clId="{D39A225F-CEC2-4658-B7D6-18BA0523BE5E}" dt="2021-12-05T14:00:47.999" v="8690" actId="1076"/>
          <ac:spMkLst>
            <pc:docMk/>
            <pc:sldMk cId="3956612231" sldId="283"/>
            <ac:spMk id="76" creationId="{8C4A7F49-E758-442C-8264-DD420AFF4D6E}"/>
          </ac:spMkLst>
        </pc:spChg>
        <pc:spChg chg="mod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77" creationId="{5DFD291B-4D8A-4EAB-B82F-F1753BA95005}"/>
          </ac:spMkLst>
        </pc:spChg>
        <pc:spChg chg="mod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79" creationId="{176E859C-3FA3-44E3-9432-F118FBD376EB}"/>
          </ac:spMkLst>
        </pc:spChg>
        <pc:spChg chg="mod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80" creationId="{84B119D9-AFF9-49F3-AC49-B184C30D88EE}"/>
          </ac:spMkLst>
        </pc:spChg>
        <pc:spChg chg="mod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81" creationId="{B984A299-1985-4143-8A15-A6E31514610D}"/>
          </ac:spMkLst>
        </pc:spChg>
        <pc:spChg chg="mod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82" creationId="{D8ED0B4A-C794-4CA9-BD20-2FF338CDA525}"/>
          </ac:spMkLst>
        </pc:spChg>
        <pc:spChg chg="mod">
          <ac:chgData name="김한엽" userId="8d9e8cf2-6002-431f-b4d7-08699400578b" providerId="ADAL" clId="{D39A225F-CEC2-4658-B7D6-18BA0523BE5E}" dt="2021-12-05T13:13:27.219" v="8117" actId="164"/>
          <ac:spMkLst>
            <pc:docMk/>
            <pc:sldMk cId="3956612231" sldId="283"/>
            <ac:spMk id="114" creationId="{F0907D59-CE98-4038-A25F-35CA103EADFA}"/>
          </ac:spMkLst>
        </pc:spChg>
        <pc:spChg chg="del">
          <ac:chgData name="김한엽" userId="8d9e8cf2-6002-431f-b4d7-08699400578b" providerId="ADAL" clId="{D39A225F-CEC2-4658-B7D6-18BA0523BE5E}" dt="2021-12-03T15:12:54.410" v="7179" actId="478"/>
          <ac:spMkLst>
            <pc:docMk/>
            <pc:sldMk cId="3956612231" sldId="283"/>
            <ac:spMk id="117" creationId="{0C221E81-2B47-4B40-A16C-CE22403080E8}"/>
          </ac:spMkLst>
        </pc:spChg>
        <pc:spChg chg="del">
          <ac:chgData name="김한엽" userId="8d9e8cf2-6002-431f-b4d7-08699400578b" providerId="ADAL" clId="{D39A225F-CEC2-4658-B7D6-18BA0523BE5E}" dt="2021-12-03T15:12:54.410" v="7179" actId="478"/>
          <ac:spMkLst>
            <pc:docMk/>
            <pc:sldMk cId="3956612231" sldId="283"/>
            <ac:spMk id="118" creationId="{BC831337-DA87-4B88-A323-C8492FDD09CD}"/>
          </ac:spMkLst>
        </pc:spChg>
        <pc:spChg chg="del">
          <ac:chgData name="김한엽" userId="8d9e8cf2-6002-431f-b4d7-08699400578b" providerId="ADAL" clId="{D39A225F-CEC2-4658-B7D6-18BA0523BE5E}" dt="2021-12-03T15:12:54.410" v="7179" actId="478"/>
          <ac:spMkLst>
            <pc:docMk/>
            <pc:sldMk cId="3956612231" sldId="283"/>
            <ac:spMk id="122" creationId="{2A2D97C3-D0F8-4020-ACA9-8D92B0524684}"/>
          </ac:spMkLst>
        </pc:spChg>
        <pc:grpChg chg="add mod">
          <ac:chgData name="김한엽" userId="8d9e8cf2-6002-431f-b4d7-08699400578b" providerId="ADAL" clId="{D39A225F-CEC2-4658-B7D6-18BA0523BE5E}" dt="2021-12-05T13:13:27.219" v="8117" actId="164"/>
          <ac:grpSpMkLst>
            <pc:docMk/>
            <pc:sldMk cId="3956612231" sldId="283"/>
            <ac:grpSpMk id="2" creationId="{33E09311-61BB-41DD-9B2E-32EC647F3CB0}"/>
          </ac:grpSpMkLst>
        </pc:grpChg>
        <pc:grpChg chg="add mod">
          <ac:chgData name="김한엽" userId="8d9e8cf2-6002-431f-b4d7-08699400578b" providerId="ADAL" clId="{D39A225F-CEC2-4658-B7D6-18BA0523BE5E}" dt="2021-12-05T13:13:27.219" v="8117" actId="164"/>
          <ac:grpSpMkLst>
            <pc:docMk/>
            <pc:sldMk cId="3956612231" sldId="283"/>
            <ac:grpSpMk id="3" creationId="{5176F146-6A2B-4407-9924-76C193A5303D}"/>
          </ac:grpSpMkLst>
        </pc:grpChg>
        <pc:grpChg chg="add mod">
          <ac:chgData name="김한엽" userId="8d9e8cf2-6002-431f-b4d7-08699400578b" providerId="ADAL" clId="{D39A225F-CEC2-4658-B7D6-18BA0523BE5E}" dt="2021-12-05T13:13:27.219" v="8117" actId="164"/>
          <ac:grpSpMkLst>
            <pc:docMk/>
            <pc:sldMk cId="3956612231" sldId="283"/>
            <ac:grpSpMk id="5" creationId="{7D846238-913B-4B8E-A34C-42E3830ECEF4}"/>
          </ac:grpSpMkLst>
        </pc:grpChg>
        <pc:grpChg chg="add mod">
          <ac:chgData name="김한엽" userId="8d9e8cf2-6002-431f-b4d7-08699400578b" providerId="ADAL" clId="{D39A225F-CEC2-4658-B7D6-18BA0523BE5E}" dt="2021-12-05T13:13:27.219" v="8117" actId="164"/>
          <ac:grpSpMkLst>
            <pc:docMk/>
            <pc:sldMk cId="3956612231" sldId="283"/>
            <ac:grpSpMk id="6" creationId="{F6942BDF-DE49-46EF-B37E-529CC9CE17E4}"/>
          </ac:grpSpMkLst>
        </pc:grpChg>
        <pc:grpChg chg="add mod">
          <ac:chgData name="김한엽" userId="8d9e8cf2-6002-431f-b4d7-08699400578b" providerId="ADAL" clId="{D39A225F-CEC2-4658-B7D6-18BA0523BE5E}" dt="2021-12-05T13:13:27.219" v="8117" actId="164"/>
          <ac:grpSpMkLst>
            <pc:docMk/>
            <pc:sldMk cId="3956612231" sldId="283"/>
            <ac:grpSpMk id="10" creationId="{BEFCC296-70D0-4658-9934-99ABC2451C21}"/>
          </ac:grpSpMkLst>
        </pc:grpChg>
        <pc:grpChg chg="add mod">
          <ac:chgData name="김한엽" userId="8d9e8cf2-6002-431f-b4d7-08699400578b" providerId="ADAL" clId="{D39A225F-CEC2-4658-B7D6-18BA0523BE5E}" dt="2021-12-05T13:13:27.219" v="8117" actId="164"/>
          <ac:grpSpMkLst>
            <pc:docMk/>
            <pc:sldMk cId="3956612231" sldId="283"/>
            <ac:grpSpMk id="12" creationId="{132BEAA6-ACD2-4AF0-9A46-B754CC192B17}"/>
          </ac:grpSpMkLst>
        </pc:grpChg>
        <pc:grpChg chg="mod topLvl">
          <ac:chgData name="김한엽" userId="8d9e8cf2-6002-431f-b4d7-08699400578b" providerId="ADAL" clId="{D39A225F-CEC2-4658-B7D6-18BA0523BE5E}" dt="2021-12-05T13:13:27.219" v="8117" actId="164"/>
          <ac:grpSpMkLst>
            <pc:docMk/>
            <pc:sldMk cId="3956612231" sldId="283"/>
            <ac:grpSpMk id="29" creationId="{211C2407-6453-4380-9FFB-BDF2B880BF0D}"/>
          </ac:grpSpMkLst>
        </pc:grpChg>
        <pc:grpChg chg="del mod">
          <ac:chgData name="김한엽" userId="8d9e8cf2-6002-431f-b4d7-08699400578b" providerId="ADAL" clId="{D39A225F-CEC2-4658-B7D6-18BA0523BE5E}" dt="2021-12-05T13:07:15.731" v="8057" actId="165"/>
          <ac:grpSpMkLst>
            <pc:docMk/>
            <pc:sldMk cId="3956612231" sldId="283"/>
            <ac:grpSpMk id="39" creationId="{69A53C5A-38F9-42B3-97B9-A6D2C2846B73}"/>
          </ac:grpSpMkLst>
        </pc:grpChg>
        <pc:grpChg chg="add del mod">
          <ac:chgData name="김한엽" userId="8d9e8cf2-6002-431f-b4d7-08699400578b" providerId="ADAL" clId="{D39A225F-CEC2-4658-B7D6-18BA0523BE5E}" dt="2021-12-05T14:00:06.669" v="8684" actId="478"/>
          <ac:grpSpMkLst>
            <pc:docMk/>
            <pc:sldMk cId="3956612231" sldId="283"/>
            <ac:grpSpMk id="65" creationId="{DBEFBBA3-3B3B-413D-8727-D8E6D273F7D8}"/>
          </ac:grpSpMkLst>
        </pc:grpChg>
        <pc:grpChg chg="add del mod">
          <ac:chgData name="김한엽" userId="8d9e8cf2-6002-431f-b4d7-08699400578b" providerId="ADAL" clId="{D39A225F-CEC2-4658-B7D6-18BA0523BE5E}" dt="2021-12-05T14:00:30.572" v="8687" actId="478"/>
          <ac:grpSpMkLst>
            <pc:docMk/>
            <pc:sldMk cId="3956612231" sldId="283"/>
            <ac:grpSpMk id="69" creationId="{5D1655B8-E559-4828-BB73-A956A217D0BB}"/>
          </ac:grpSpMkLst>
        </pc:grpChg>
        <pc:grpChg chg="add del mod">
          <ac:chgData name="김한엽" userId="8d9e8cf2-6002-431f-b4d7-08699400578b" providerId="ADAL" clId="{D39A225F-CEC2-4658-B7D6-18BA0523BE5E}" dt="2021-12-05T14:00:52.938" v="8691" actId="478"/>
          <ac:grpSpMkLst>
            <pc:docMk/>
            <pc:sldMk cId="3956612231" sldId="283"/>
            <ac:grpSpMk id="73" creationId="{2EE895D5-91A0-4DC8-B6CD-269249C08326}"/>
          </ac:grpSpMkLst>
        </pc:grpChg>
        <pc:picChg chg="add del mod topLvl">
          <ac:chgData name="김한엽" userId="8d9e8cf2-6002-431f-b4d7-08699400578b" providerId="ADAL" clId="{D39A225F-CEC2-4658-B7D6-18BA0523BE5E}" dt="2021-12-05T13:13:27.219" v="8117" actId="164"/>
          <ac:picMkLst>
            <pc:docMk/>
            <pc:sldMk cId="3956612231" sldId="283"/>
            <ac:picMk id="11" creationId="{E053BCD5-3CA1-4EF1-A6E9-2D1FA897516E}"/>
          </ac:picMkLst>
        </pc:picChg>
        <pc:picChg chg="mod">
          <ac:chgData name="김한엽" userId="8d9e8cf2-6002-431f-b4d7-08699400578b" providerId="ADAL" clId="{D39A225F-CEC2-4658-B7D6-18BA0523BE5E}" dt="2021-12-05T13:13:27.219" v="8117" actId="164"/>
          <ac:picMkLst>
            <pc:docMk/>
            <pc:sldMk cId="3956612231" sldId="283"/>
            <ac:picMk id="32" creationId="{C5D089B0-E602-489C-A759-2F266A8E2A89}"/>
          </ac:picMkLst>
        </pc:picChg>
        <pc:picChg chg="add del mod modVis">
          <ac:chgData name="김한엽" userId="8d9e8cf2-6002-431f-b4d7-08699400578b" providerId="ADAL" clId="{D39A225F-CEC2-4658-B7D6-18BA0523BE5E}" dt="2021-12-05T13:15:16.561" v="8185" actId="478"/>
          <ac:picMkLst>
            <pc:docMk/>
            <pc:sldMk cId="3956612231" sldId="283"/>
            <ac:picMk id="34" creationId="{9D49A4D9-89B8-426D-A6CD-2FC3EDBE3A86}"/>
          </ac:picMkLst>
        </pc:picChg>
        <pc:picChg chg="add del mod modVis">
          <ac:chgData name="김한엽" userId="8d9e8cf2-6002-431f-b4d7-08699400578b" providerId="ADAL" clId="{D39A225F-CEC2-4658-B7D6-18BA0523BE5E}" dt="2021-12-05T13:58:24.035" v="8583" actId="478"/>
          <ac:picMkLst>
            <pc:docMk/>
            <pc:sldMk cId="3956612231" sldId="283"/>
            <ac:picMk id="44" creationId="{F2E58055-F97A-467F-B7FA-EF70227DBC02}"/>
          </ac:picMkLst>
        </pc:picChg>
        <pc:picChg chg="mod">
          <ac:chgData name="김한엽" userId="8d9e8cf2-6002-431f-b4d7-08699400578b" providerId="ADAL" clId="{D39A225F-CEC2-4658-B7D6-18BA0523BE5E}" dt="2021-12-05T13:13:27.219" v="8117" actId="164"/>
          <ac:picMkLst>
            <pc:docMk/>
            <pc:sldMk cId="3956612231" sldId="283"/>
            <ac:picMk id="45" creationId="{CB3B70F0-34EF-4D91-947F-E58D6136AE4E}"/>
          </ac:picMkLst>
        </pc:picChg>
        <pc:picChg chg="mod">
          <ac:chgData name="김한엽" userId="8d9e8cf2-6002-431f-b4d7-08699400578b" providerId="ADAL" clId="{D39A225F-CEC2-4658-B7D6-18BA0523BE5E}" dt="2021-12-05T13:13:27.219" v="8117" actId="164"/>
          <ac:picMkLst>
            <pc:docMk/>
            <pc:sldMk cId="3956612231" sldId="283"/>
            <ac:picMk id="46" creationId="{069645C5-4714-41AD-ABFE-8A953B886ADF}"/>
          </ac:picMkLst>
        </pc:picChg>
        <pc:picChg chg="mod">
          <ac:chgData name="김한엽" userId="8d9e8cf2-6002-431f-b4d7-08699400578b" providerId="ADAL" clId="{D39A225F-CEC2-4658-B7D6-18BA0523BE5E}" dt="2021-12-05T13:13:27.219" v="8117" actId="164"/>
          <ac:picMkLst>
            <pc:docMk/>
            <pc:sldMk cId="3956612231" sldId="283"/>
            <ac:picMk id="47" creationId="{5372E1C5-9F7C-4682-9EF2-63007138921F}"/>
          </ac:picMkLst>
        </pc:picChg>
        <pc:picChg chg="mod">
          <ac:chgData name="김한엽" userId="8d9e8cf2-6002-431f-b4d7-08699400578b" providerId="ADAL" clId="{D39A225F-CEC2-4658-B7D6-18BA0523BE5E}" dt="2021-12-05T13:13:27.219" v="8117" actId="164"/>
          <ac:picMkLst>
            <pc:docMk/>
            <pc:sldMk cId="3956612231" sldId="283"/>
            <ac:picMk id="48" creationId="{2BCF5873-CCF8-4E6F-A194-653840414498}"/>
          </ac:picMkLst>
        </pc:picChg>
        <pc:picChg chg="add del mod">
          <ac:chgData name="김한엽" userId="8d9e8cf2-6002-431f-b4d7-08699400578b" providerId="ADAL" clId="{D39A225F-CEC2-4658-B7D6-18BA0523BE5E}" dt="2021-12-05T13:17:46.366" v="8215"/>
          <ac:picMkLst>
            <pc:docMk/>
            <pc:sldMk cId="3956612231" sldId="283"/>
            <ac:picMk id="49" creationId="{B221212F-CF46-4193-8AD8-D5F7FB34E881}"/>
          </ac:picMkLst>
        </pc:picChg>
        <pc:picChg chg="add mod">
          <ac:chgData name="김한엽" userId="8d9e8cf2-6002-431f-b4d7-08699400578b" providerId="ADAL" clId="{D39A225F-CEC2-4658-B7D6-18BA0523BE5E}" dt="2021-12-05T13:17:55.506" v="8217" actId="1076"/>
          <ac:picMkLst>
            <pc:docMk/>
            <pc:sldMk cId="3956612231" sldId="283"/>
            <ac:picMk id="55" creationId="{B03A5307-DF72-4FE8-B8B3-45101AD8597F}"/>
          </ac:picMkLst>
        </pc:picChg>
        <pc:picChg chg="add del mod">
          <ac:chgData name="김한엽" userId="8d9e8cf2-6002-431f-b4d7-08699400578b" providerId="ADAL" clId="{D39A225F-CEC2-4658-B7D6-18BA0523BE5E}" dt="2021-12-05T13:58:23.203" v="8582" actId="478"/>
          <ac:picMkLst>
            <pc:docMk/>
            <pc:sldMk cId="3956612231" sldId="283"/>
            <ac:picMk id="63" creationId="{16971B18-3C2A-458E-9655-1A92CA030861}"/>
          </ac:picMkLst>
        </pc:picChg>
        <pc:picChg chg="add del mod">
          <ac:chgData name="김한엽" userId="8d9e8cf2-6002-431f-b4d7-08699400578b" providerId="ADAL" clId="{D39A225F-CEC2-4658-B7D6-18BA0523BE5E}" dt="2021-12-05T13:58:42.583" v="8586" actId="478"/>
          <ac:picMkLst>
            <pc:docMk/>
            <pc:sldMk cId="3956612231" sldId="283"/>
            <ac:picMk id="64" creationId="{11DB38B0-A1D1-4300-B9F7-AA944E2F7F05}"/>
          </ac:picMkLst>
        </pc:picChg>
        <pc:picChg chg="mod">
          <ac:chgData name="김한엽" userId="8d9e8cf2-6002-431f-b4d7-08699400578b" providerId="ADAL" clId="{D39A225F-CEC2-4658-B7D6-18BA0523BE5E}" dt="2021-12-05T14:00:05.990" v="8683" actId="1076"/>
          <ac:picMkLst>
            <pc:docMk/>
            <pc:sldMk cId="3956612231" sldId="283"/>
            <ac:picMk id="66" creationId="{69691A3B-9A8C-47C1-8792-5D17628F126A}"/>
          </ac:picMkLst>
        </pc:picChg>
        <pc:picChg chg="mod">
          <ac:chgData name="김한엽" userId="8d9e8cf2-6002-431f-b4d7-08699400578b" providerId="ADAL" clId="{D39A225F-CEC2-4658-B7D6-18BA0523BE5E}" dt="2021-12-05T14:00:11.696" v="8686" actId="1076"/>
          <ac:picMkLst>
            <pc:docMk/>
            <pc:sldMk cId="3956612231" sldId="283"/>
            <ac:picMk id="70" creationId="{4A6C2940-97FE-43FF-9999-C9FB2C449A4D}"/>
          </ac:picMkLst>
        </pc:picChg>
        <pc:picChg chg="mod">
          <ac:chgData name="김한엽" userId="8d9e8cf2-6002-431f-b4d7-08699400578b" providerId="ADAL" clId="{D39A225F-CEC2-4658-B7D6-18BA0523BE5E}" dt="2021-12-05T14:00:47.999" v="8690" actId="1076"/>
          <ac:picMkLst>
            <pc:docMk/>
            <pc:sldMk cId="3956612231" sldId="283"/>
            <ac:picMk id="74" creationId="{B56DA776-2695-47E9-9D73-633CF354D9E9}"/>
          </ac:picMkLst>
        </pc:picChg>
        <pc:picChg chg="add mod modVis">
          <ac:chgData name="김한엽" userId="8d9e8cf2-6002-431f-b4d7-08699400578b" providerId="ADAL" clId="{D39A225F-CEC2-4658-B7D6-18BA0523BE5E}" dt="2021-12-05T14:07:11.049" v="8850" actId="14429"/>
          <ac:picMkLst>
            <pc:docMk/>
            <pc:sldMk cId="3956612231" sldId="283"/>
            <ac:picMk id="78" creationId="{20101ACA-BBC9-4DF4-B3CF-C84D442E2E37}"/>
          </ac:picMkLst>
        </pc:picChg>
        <pc:picChg chg="del">
          <ac:chgData name="김한엽" userId="8d9e8cf2-6002-431f-b4d7-08699400578b" providerId="ADAL" clId="{D39A225F-CEC2-4658-B7D6-18BA0523BE5E}" dt="2021-12-03T15:12:54.410" v="7179" actId="478"/>
          <ac:picMkLst>
            <pc:docMk/>
            <pc:sldMk cId="3956612231" sldId="283"/>
            <ac:picMk id="116" creationId="{6511E816-0C47-425E-B1FF-169C0DAC34B5}"/>
          </ac:picMkLst>
        </pc:picChg>
        <pc:cxnChg chg="mod">
          <ac:chgData name="김한엽" userId="8d9e8cf2-6002-431f-b4d7-08699400578b" providerId="ADAL" clId="{D39A225F-CEC2-4658-B7D6-18BA0523BE5E}" dt="2021-12-05T13:13:27.219" v="8117" actId="164"/>
          <ac:cxnSpMkLst>
            <pc:docMk/>
            <pc:sldMk cId="3956612231" sldId="283"/>
            <ac:cxnSpMk id="4" creationId="{78EBB061-46C0-4AD6-BF49-BBC8DEE1A3CF}"/>
          </ac:cxnSpMkLst>
        </pc:cxnChg>
        <pc:cxnChg chg="mod">
          <ac:chgData name="김한엽" userId="8d9e8cf2-6002-431f-b4d7-08699400578b" providerId="ADAL" clId="{D39A225F-CEC2-4658-B7D6-18BA0523BE5E}" dt="2021-12-03T15:12:59.274" v="7182" actId="1076"/>
          <ac:cxnSpMkLst>
            <pc:docMk/>
            <pc:sldMk cId="3956612231" sldId="283"/>
            <ac:cxnSpMk id="8" creationId="{00000000-0000-0000-0000-000000000000}"/>
          </ac:cxnSpMkLst>
        </pc:cxnChg>
        <pc:cxnChg chg="mod">
          <ac:chgData name="김한엽" userId="8d9e8cf2-6002-431f-b4d7-08699400578b" providerId="ADAL" clId="{D39A225F-CEC2-4658-B7D6-18BA0523BE5E}" dt="2021-12-05T13:13:27.219" v="8117" actId="164"/>
          <ac:cxnSpMkLst>
            <pc:docMk/>
            <pc:sldMk cId="3956612231" sldId="283"/>
            <ac:cxnSpMk id="14" creationId="{1533145A-652A-49C9-8AF0-CAB94B37F1CE}"/>
          </ac:cxnSpMkLst>
        </pc:cxnChg>
        <pc:cxnChg chg="mod">
          <ac:chgData name="김한엽" userId="8d9e8cf2-6002-431f-b4d7-08699400578b" providerId="ADAL" clId="{D39A225F-CEC2-4658-B7D6-18BA0523BE5E}" dt="2021-12-05T13:13:27.219" v="8117" actId="164"/>
          <ac:cxnSpMkLst>
            <pc:docMk/>
            <pc:sldMk cId="3956612231" sldId="283"/>
            <ac:cxnSpMk id="16" creationId="{565CC706-F5EF-478A-BCFB-1E75063C5700}"/>
          </ac:cxnSpMkLst>
        </pc:cxnChg>
        <pc:cxnChg chg="mod">
          <ac:chgData name="김한엽" userId="8d9e8cf2-6002-431f-b4d7-08699400578b" providerId="ADAL" clId="{D39A225F-CEC2-4658-B7D6-18BA0523BE5E}" dt="2021-12-05T13:13:27.219" v="8117" actId="164"/>
          <ac:cxnSpMkLst>
            <pc:docMk/>
            <pc:sldMk cId="3956612231" sldId="283"/>
            <ac:cxnSpMk id="18" creationId="{F7C6499C-6356-43D6-B5B5-65096BBD3DB4}"/>
          </ac:cxnSpMkLst>
        </pc:cxnChg>
        <pc:cxnChg chg="mod">
          <ac:chgData name="김한엽" userId="8d9e8cf2-6002-431f-b4d7-08699400578b" providerId="ADAL" clId="{D39A225F-CEC2-4658-B7D6-18BA0523BE5E}" dt="2021-12-05T13:13:27.219" v="8117" actId="164"/>
          <ac:cxnSpMkLst>
            <pc:docMk/>
            <pc:sldMk cId="3956612231" sldId="283"/>
            <ac:cxnSpMk id="50" creationId="{D93A17CA-801F-4C91-8DD8-AE0073A523D3}"/>
          </ac:cxnSpMkLst>
        </pc:cxnChg>
        <pc:cxnChg chg="mod">
          <ac:chgData name="김한엽" userId="8d9e8cf2-6002-431f-b4d7-08699400578b" providerId="ADAL" clId="{D39A225F-CEC2-4658-B7D6-18BA0523BE5E}" dt="2021-12-05T13:13:27.219" v="8117" actId="164"/>
          <ac:cxnSpMkLst>
            <pc:docMk/>
            <pc:sldMk cId="3956612231" sldId="283"/>
            <ac:cxnSpMk id="52" creationId="{18E4BF20-96E5-4D15-8246-2697C24F1300}"/>
          </ac:cxnSpMkLst>
        </pc:cxnChg>
        <pc:cxnChg chg="mod">
          <ac:chgData name="김한엽" userId="8d9e8cf2-6002-431f-b4d7-08699400578b" providerId="ADAL" clId="{D39A225F-CEC2-4658-B7D6-18BA0523BE5E}" dt="2021-12-05T13:13:27.219" v="8117" actId="164"/>
          <ac:cxnSpMkLst>
            <pc:docMk/>
            <pc:sldMk cId="3956612231" sldId="283"/>
            <ac:cxnSpMk id="57" creationId="{4F848A25-683A-48D0-B11C-14ECCB6CDDF0}"/>
          </ac:cxnSpMkLst>
        </pc:cxnChg>
        <pc:cxnChg chg="mod">
          <ac:chgData name="김한엽" userId="8d9e8cf2-6002-431f-b4d7-08699400578b" providerId="ADAL" clId="{D39A225F-CEC2-4658-B7D6-18BA0523BE5E}" dt="2021-12-05T13:13:27.219" v="8117" actId="164"/>
          <ac:cxnSpMkLst>
            <pc:docMk/>
            <pc:sldMk cId="3956612231" sldId="283"/>
            <ac:cxnSpMk id="59" creationId="{D1893FB9-3041-4781-829A-C91B9E00C067}"/>
          </ac:cxnSpMkLst>
        </pc:cxnChg>
        <pc:cxnChg chg="mod">
          <ac:chgData name="김한엽" userId="8d9e8cf2-6002-431f-b4d7-08699400578b" providerId="ADAL" clId="{D39A225F-CEC2-4658-B7D6-18BA0523BE5E}" dt="2021-12-05T13:13:27.219" v="8117" actId="164"/>
          <ac:cxnSpMkLst>
            <pc:docMk/>
            <pc:sldMk cId="3956612231" sldId="283"/>
            <ac:cxnSpMk id="61" creationId="{0E6E0F51-473F-471B-B1D4-A0D3C2F6C546}"/>
          </ac:cxnSpMkLst>
        </pc:cxnChg>
        <pc:cxnChg chg="mod">
          <ac:chgData name="김한엽" userId="8d9e8cf2-6002-431f-b4d7-08699400578b" providerId="ADAL" clId="{D39A225F-CEC2-4658-B7D6-18BA0523BE5E}" dt="2021-12-05T14:00:05.990" v="8683" actId="1076"/>
          <ac:cxnSpMkLst>
            <pc:docMk/>
            <pc:sldMk cId="3956612231" sldId="283"/>
            <ac:cxnSpMk id="67" creationId="{CFE0DAA1-B586-4C11-8C5F-73830E7D3D7B}"/>
          </ac:cxnSpMkLst>
        </pc:cxnChg>
        <pc:cxnChg chg="mod">
          <ac:chgData name="김한엽" userId="8d9e8cf2-6002-431f-b4d7-08699400578b" providerId="ADAL" clId="{D39A225F-CEC2-4658-B7D6-18BA0523BE5E}" dt="2021-12-05T14:00:11.696" v="8686" actId="1076"/>
          <ac:cxnSpMkLst>
            <pc:docMk/>
            <pc:sldMk cId="3956612231" sldId="283"/>
            <ac:cxnSpMk id="71" creationId="{334EB28A-7723-4FC2-9E5B-4BA22BF79D5F}"/>
          </ac:cxnSpMkLst>
        </pc:cxnChg>
        <pc:cxnChg chg="mod">
          <ac:chgData name="김한엽" userId="8d9e8cf2-6002-431f-b4d7-08699400578b" providerId="ADAL" clId="{D39A225F-CEC2-4658-B7D6-18BA0523BE5E}" dt="2021-12-05T14:00:47.999" v="8690" actId="1076"/>
          <ac:cxnSpMkLst>
            <pc:docMk/>
            <pc:sldMk cId="3956612231" sldId="283"/>
            <ac:cxnSpMk id="75" creationId="{A3833EEF-C2BF-4BA3-93E4-FD87E35D6EB0}"/>
          </ac:cxnSpMkLst>
        </pc:cxnChg>
        <pc:cxnChg chg="del mod">
          <ac:chgData name="김한엽" userId="8d9e8cf2-6002-431f-b4d7-08699400578b" providerId="ADAL" clId="{D39A225F-CEC2-4658-B7D6-18BA0523BE5E}" dt="2021-12-03T15:12:55.264" v="7180" actId="478"/>
          <ac:cxnSpMkLst>
            <pc:docMk/>
            <pc:sldMk cId="3956612231" sldId="283"/>
            <ac:cxnSpMk id="2093" creationId="{7AE36D30-D9BD-4DBA-86A6-56C7C2233A67}"/>
          </ac:cxnSpMkLst>
        </pc:cxnChg>
      </pc:sldChg>
      <pc:sldChg chg="addSp delSp modSp add del mod modTransition">
        <pc:chgData name="김한엽" userId="8d9e8cf2-6002-431f-b4d7-08699400578b" providerId="ADAL" clId="{D39A225F-CEC2-4658-B7D6-18BA0523BE5E}" dt="2021-12-05T12:33:42.933" v="7533" actId="47"/>
        <pc:sldMkLst>
          <pc:docMk/>
          <pc:sldMk cId="148194116" sldId="284"/>
        </pc:sldMkLst>
        <pc:spChg chg="mod topLvl">
          <ac:chgData name="김한엽" userId="8d9e8cf2-6002-431f-b4d7-08699400578b" providerId="ADAL" clId="{D39A225F-CEC2-4658-B7D6-18BA0523BE5E}" dt="2021-12-05T12:33:19.812" v="7527" actId="1076"/>
          <ac:spMkLst>
            <pc:docMk/>
            <pc:sldMk cId="148194116" sldId="284"/>
            <ac:spMk id="5" creationId="{EAFD9048-B4C9-4982-9FB1-C64B1675B897}"/>
          </ac:spMkLst>
        </pc:spChg>
        <pc:spChg chg="mod">
          <ac:chgData name="김한엽" userId="8d9e8cf2-6002-431f-b4d7-08699400578b" providerId="ADAL" clId="{D39A225F-CEC2-4658-B7D6-18BA0523BE5E}" dt="2021-12-05T12:29:14.948" v="7499" actId="1076"/>
          <ac:spMkLst>
            <pc:docMk/>
            <pc:sldMk cId="148194116" sldId="284"/>
            <ac:spMk id="12" creationId="{78D6259D-A807-40CA-A2E9-75D2AF8E7561}"/>
          </ac:spMkLst>
        </pc:spChg>
        <pc:spChg chg="mod">
          <ac:chgData name="김한엽" userId="8d9e8cf2-6002-431f-b4d7-08699400578b" providerId="ADAL" clId="{D39A225F-CEC2-4658-B7D6-18BA0523BE5E}" dt="2021-12-05T12:29:22.909" v="7501" actId="1076"/>
          <ac:spMkLst>
            <pc:docMk/>
            <pc:sldMk cId="148194116" sldId="284"/>
            <ac:spMk id="16" creationId="{1CCA732C-5C25-4209-91C0-CA3229C64083}"/>
          </ac:spMkLst>
        </pc:spChg>
        <pc:spChg chg="add mod">
          <ac:chgData name="김한엽" userId="8d9e8cf2-6002-431f-b4d7-08699400578b" providerId="ADAL" clId="{D39A225F-CEC2-4658-B7D6-18BA0523BE5E}" dt="2021-12-05T12:33:15.996" v="7526" actId="571"/>
          <ac:spMkLst>
            <pc:docMk/>
            <pc:sldMk cId="148194116" sldId="284"/>
            <ac:spMk id="25" creationId="{00FBB49B-3C18-43CA-A1C7-7D92FD2B0DAD}"/>
          </ac:spMkLst>
        </pc:spChg>
        <pc:grpChg chg="del">
          <ac:chgData name="김한엽" userId="8d9e8cf2-6002-431f-b4d7-08699400578b" providerId="ADAL" clId="{D39A225F-CEC2-4658-B7D6-18BA0523BE5E}" dt="2021-12-05T12:32:50.488" v="7520" actId="165"/>
          <ac:grpSpMkLst>
            <pc:docMk/>
            <pc:sldMk cId="148194116" sldId="284"/>
            <ac:grpSpMk id="6" creationId="{87298283-945B-4FA7-AA37-82364FB16A76}"/>
          </ac:grpSpMkLst>
        </pc:grpChg>
        <pc:picChg chg="mod topLvl">
          <ac:chgData name="김한엽" userId="8d9e8cf2-6002-431f-b4d7-08699400578b" providerId="ADAL" clId="{D39A225F-CEC2-4658-B7D6-18BA0523BE5E}" dt="2021-12-05T12:33:07.454" v="7524" actId="14100"/>
          <ac:picMkLst>
            <pc:docMk/>
            <pc:sldMk cId="148194116" sldId="284"/>
            <ac:picMk id="4" creationId="{433497C9-4C99-4441-B2E6-8AFD8937FFFD}"/>
          </ac:picMkLst>
        </pc:picChg>
        <pc:cxnChg chg="mod">
          <ac:chgData name="김한엽" userId="8d9e8cf2-6002-431f-b4d7-08699400578b" providerId="ADAL" clId="{D39A225F-CEC2-4658-B7D6-18BA0523BE5E}" dt="2021-12-05T12:33:19.812" v="7527" actId="1076"/>
          <ac:cxnSpMkLst>
            <pc:docMk/>
            <pc:sldMk cId="148194116" sldId="284"/>
            <ac:cxnSpMk id="18" creationId="{6A109970-C5D1-4561-B259-3B5F158630E3}"/>
          </ac:cxnSpMkLst>
        </pc:cxnChg>
        <pc:cxnChg chg="mod">
          <ac:chgData name="김한엽" userId="8d9e8cf2-6002-431f-b4d7-08699400578b" providerId="ADAL" clId="{D39A225F-CEC2-4658-B7D6-18BA0523BE5E}" dt="2021-12-05T12:33:19.812" v="7527" actId="1076"/>
          <ac:cxnSpMkLst>
            <pc:docMk/>
            <pc:sldMk cId="148194116" sldId="284"/>
            <ac:cxnSpMk id="19" creationId="{91C331AE-8800-4D3E-951E-86643096CF0B}"/>
          </ac:cxnSpMkLst>
        </pc:cxnChg>
      </pc:sldChg>
      <pc:sldChg chg="addSp delSp modSp add del mod modAnim">
        <pc:chgData name="김한엽" userId="8d9e8cf2-6002-431f-b4d7-08699400578b" providerId="ADAL" clId="{D39A225F-CEC2-4658-B7D6-18BA0523BE5E}" dt="2021-12-05T12:43:20.610" v="7565" actId="47"/>
        <pc:sldMkLst>
          <pc:docMk/>
          <pc:sldMk cId="3851820623" sldId="284"/>
        </pc:sldMkLst>
        <pc:spChg chg="mod">
          <ac:chgData name="김한엽" userId="8d9e8cf2-6002-431f-b4d7-08699400578b" providerId="ADAL" clId="{D39A225F-CEC2-4658-B7D6-18BA0523BE5E}" dt="2021-12-05T12:43:08.070" v="7559" actId="14100"/>
          <ac:spMkLst>
            <pc:docMk/>
            <pc:sldMk cId="3851820623" sldId="284"/>
            <ac:spMk id="12" creationId="{78D6259D-A807-40CA-A2E9-75D2AF8E7561}"/>
          </ac:spMkLst>
        </pc:spChg>
        <pc:spChg chg="mod">
          <ac:chgData name="김한엽" userId="8d9e8cf2-6002-431f-b4d7-08699400578b" providerId="ADAL" clId="{D39A225F-CEC2-4658-B7D6-18BA0523BE5E}" dt="2021-12-05T12:40:11.597" v="7543" actId="962"/>
          <ac:spMkLst>
            <pc:docMk/>
            <pc:sldMk cId="3851820623" sldId="284"/>
            <ac:spMk id="16" creationId="{1CCA732C-5C25-4209-91C0-CA3229C64083}"/>
          </ac:spMkLst>
        </pc:spChg>
        <pc:spChg chg="add del mod">
          <ac:chgData name="김한엽" userId="8d9e8cf2-6002-431f-b4d7-08699400578b" providerId="ADAL" clId="{D39A225F-CEC2-4658-B7D6-18BA0523BE5E}" dt="2021-12-05T12:42:39.765" v="7557"/>
          <ac:spMkLst>
            <pc:docMk/>
            <pc:sldMk cId="3851820623" sldId="284"/>
            <ac:spMk id="21" creationId="{7EFD1829-FFBC-4241-9091-88BEB52F11A6}"/>
          </ac:spMkLst>
        </pc:spChg>
        <pc:cxnChg chg="mod">
          <ac:chgData name="김한엽" userId="8d9e8cf2-6002-431f-b4d7-08699400578b" providerId="ADAL" clId="{D39A225F-CEC2-4658-B7D6-18BA0523BE5E}" dt="2021-12-05T12:43:08.070" v="7559" actId="14100"/>
          <ac:cxnSpMkLst>
            <pc:docMk/>
            <pc:sldMk cId="3851820623" sldId="284"/>
            <ac:cxnSpMk id="18" creationId="{6A109970-C5D1-4561-B259-3B5F158630E3}"/>
          </ac:cxnSpMkLst>
        </pc:cxnChg>
        <pc:cxnChg chg="mod">
          <ac:chgData name="김한엽" userId="8d9e8cf2-6002-431f-b4d7-08699400578b" providerId="ADAL" clId="{D39A225F-CEC2-4658-B7D6-18BA0523BE5E}" dt="2021-12-05T12:42:08.629" v="7551" actId="962"/>
          <ac:cxnSpMkLst>
            <pc:docMk/>
            <pc:sldMk cId="3851820623" sldId="284"/>
            <ac:cxnSpMk id="19" creationId="{91C331AE-8800-4D3E-951E-86643096CF0B}"/>
          </ac:cxnSpMkLst>
        </pc:cxnChg>
      </pc:sldChg>
      <pc:sldChg chg="add del">
        <pc:chgData name="김한엽" userId="8d9e8cf2-6002-431f-b4d7-08699400578b" providerId="ADAL" clId="{D39A225F-CEC2-4658-B7D6-18BA0523BE5E}" dt="2021-12-05T12:34:23.234" v="7539" actId="47"/>
        <pc:sldMkLst>
          <pc:docMk/>
          <pc:sldMk cId="455963968" sldId="285"/>
        </pc:sldMkLst>
      </pc:sldChg>
      <pc:sldChg chg="modSp add del mod modTransition">
        <pc:chgData name="김한엽" userId="8d9e8cf2-6002-431f-b4d7-08699400578b" providerId="ADAL" clId="{D39A225F-CEC2-4658-B7D6-18BA0523BE5E}" dt="2021-12-05T12:32:22.353" v="7513" actId="47"/>
        <pc:sldMkLst>
          <pc:docMk/>
          <pc:sldMk cId="1217662635" sldId="285"/>
        </pc:sldMkLst>
        <pc:spChg chg="mod">
          <ac:chgData name="김한엽" userId="8d9e8cf2-6002-431f-b4d7-08699400578b" providerId="ADAL" clId="{D39A225F-CEC2-4658-B7D6-18BA0523BE5E}" dt="2021-12-05T12:31:41.032" v="7505" actId="14100"/>
          <ac:spMkLst>
            <pc:docMk/>
            <pc:sldMk cId="1217662635" sldId="285"/>
            <ac:spMk id="12" creationId="{78D6259D-A807-40CA-A2E9-75D2AF8E7561}"/>
          </ac:spMkLst>
        </pc:spChg>
        <pc:cxnChg chg="mod">
          <ac:chgData name="김한엽" userId="8d9e8cf2-6002-431f-b4d7-08699400578b" providerId="ADAL" clId="{D39A225F-CEC2-4658-B7D6-18BA0523BE5E}" dt="2021-12-05T12:31:41.032" v="7505" actId="14100"/>
          <ac:cxnSpMkLst>
            <pc:docMk/>
            <pc:sldMk cId="1217662635" sldId="285"/>
            <ac:cxnSpMk id="18" creationId="{6A109970-C5D1-4561-B259-3B5F158630E3}"/>
          </ac:cxnSpMkLst>
        </pc:cxnChg>
      </pc:sldChg>
      <pc:sldChg chg="modSp add del mod modTransition">
        <pc:chgData name="김한엽" userId="8d9e8cf2-6002-431f-b4d7-08699400578b" providerId="ADAL" clId="{D39A225F-CEC2-4658-B7D6-18BA0523BE5E}" dt="2021-12-05T12:45:08.694" v="7588" actId="47"/>
        <pc:sldMkLst>
          <pc:docMk/>
          <pc:sldMk cId="1285684006" sldId="285"/>
        </pc:sldMkLst>
        <pc:spChg chg="mod">
          <ac:chgData name="김한엽" userId="8d9e8cf2-6002-431f-b4d7-08699400578b" providerId="ADAL" clId="{D39A225F-CEC2-4658-B7D6-18BA0523BE5E}" dt="2021-12-05T12:43:29.460" v="7569" actId="14100"/>
          <ac:spMkLst>
            <pc:docMk/>
            <pc:sldMk cId="1285684006" sldId="285"/>
            <ac:spMk id="12" creationId="{78D6259D-A807-40CA-A2E9-75D2AF8E7561}"/>
          </ac:spMkLst>
        </pc:spChg>
        <pc:spChg chg="mod">
          <ac:chgData name="김한엽" userId="8d9e8cf2-6002-431f-b4d7-08699400578b" providerId="ADAL" clId="{D39A225F-CEC2-4658-B7D6-18BA0523BE5E}" dt="2021-12-05T12:43:31.444" v="7570" actId="14100"/>
          <ac:spMkLst>
            <pc:docMk/>
            <pc:sldMk cId="1285684006" sldId="285"/>
            <ac:spMk id="16" creationId="{1CCA732C-5C25-4209-91C0-CA3229C64083}"/>
          </ac:spMkLst>
        </pc:spChg>
        <pc:cxnChg chg="mod">
          <ac:chgData name="김한엽" userId="8d9e8cf2-6002-431f-b4d7-08699400578b" providerId="ADAL" clId="{D39A225F-CEC2-4658-B7D6-18BA0523BE5E}" dt="2021-12-05T12:43:48.865" v="7571" actId="962"/>
          <ac:cxnSpMkLst>
            <pc:docMk/>
            <pc:sldMk cId="1285684006" sldId="285"/>
            <ac:cxnSpMk id="18" creationId="{6A109970-C5D1-4561-B259-3B5F158630E3}"/>
          </ac:cxnSpMkLst>
        </pc:cxnChg>
        <pc:cxnChg chg="mod">
          <ac:chgData name="김한엽" userId="8d9e8cf2-6002-431f-b4d7-08699400578b" providerId="ADAL" clId="{D39A225F-CEC2-4658-B7D6-18BA0523BE5E}" dt="2021-12-05T12:44:34.569" v="7582" actId="962"/>
          <ac:cxnSpMkLst>
            <pc:docMk/>
            <pc:sldMk cId="1285684006" sldId="285"/>
            <ac:cxnSpMk id="19" creationId="{91C331AE-8800-4D3E-951E-86643096CF0B}"/>
          </ac:cxnSpMkLst>
        </pc:cxnChg>
      </pc:sldChg>
      <pc:sldChg chg="modSp add del mod">
        <pc:chgData name="김한엽" userId="8d9e8cf2-6002-431f-b4d7-08699400578b" providerId="ADAL" clId="{D39A225F-CEC2-4658-B7D6-18BA0523BE5E}" dt="2021-12-05T12:46:56.049" v="7601" actId="47"/>
        <pc:sldMkLst>
          <pc:docMk/>
          <pc:sldMk cId="4155683103" sldId="286"/>
        </pc:sldMkLst>
        <pc:spChg chg="mod modVis">
          <ac:chgData name="김한엽" userId="8d9e8cf2-6002-431f-b4d7-08699400578b" providerId="ADAL" clId="{D39A225F-CEC2-4658-B7D6-18BA0523BE5E}" dt="2021-12-05T12:46:04.794" v="7594" actId="14429"/>
          <ac:spMkLst>
            <pc:docMk/>
            <pc:sldMk cId="4155683103" sldId="286"/>
            <ac:spMk id="9" creationId="{00000000-0000-0000-0000-000000000000}"/>
          </ac:spMkLst>
        </pc:spChg>
        <pc:cxnChg chg="mod">
          <ac:chgData name="김한엽" userId="8d9e8cf2-6002-431f-b4d7-08699400578b" providerId="ADAL" clId="{D39A225F-CEC2-4658-B7D6-18BA0523BE5E}" dt="2021-12-05T12:45:20.547" v="7589" actId="962"/>
          <ac:cxnSpMkLst>
            <pc:docMk/>
            <pc:sldMk cId="4155683103" sldId="286"/>
            <ac:cxnSpMk id="18" creationId="{6A109970-C5D1-4561-B259-3B5F158630E3}"/>
          </ac:cxnSpMkLst>
        </pc:cxnChg>
      </pc:sldChg>
      <pc:sldChg chg="modSp add del mod">
        <pc:chgData name="김한엽" userId="8d9e8cf2-6002-431f-b4d7-08699400578b" providerId="ADAL" clId="{D39A225F-CEC2-4658-B7D6-18BA0523BE5E}" dt="2021-12-05T12:48:45.436" v="7618" actId="47"/>
        <pc:sldMkLst>
          <pc:docMk/>
          <pc:sldMk cId="281017693" sldId="287"/>
        </pc:sldMkLst>
        <pc:spChg chg="mod">
          <ac:chgData name="김한엽" userId="8d9e8cf2-6002-431f-b4d7-08699400578b" providerId="ADAL" clId="{D39A225F-CEC2-4658-B7D6-18BA0523BE5E}" dt="2021-12-05T12:47:07.283" v="7602" actId="14100"/>
          <ac:spMkLst>
            <pc:docMk/>
            <pc:sldMk cId="281017693" sldId="287"/>
            <ac:spMk id="12" creationId="{78D6259D-A807-40CA-A2E9-75D2AF8E7561}"/>
          </ac:spMkLst>
        </pc:spChg>
        <pc:spChg chg="mod">
          <ac:chgData name="김한엽" userId="8d9e8cf2-6002-431f-b4d7-08699400578b" providerId="ADAL" clId="{D39A225F-CEC2-4658-B7D6-18BA0523BE5E}" dt="2021-12-05T12:47:08.739" v="7603" actId="14100"/>
          <ac:spMkLst>
            <pc:docMk/>
            <pc:sldMk cId="281017693" sldId="287"/>
            <ac:spMk id="16" creationId="{1CCA732C-5C25-4209-91C0-CA3229C64083}"/>
          </ac:spMkLst>
        </pc:spChg>
        <pc:cxnChg chg="mod">
          <ac:chgData name="김한엽" userId="8d9e8cf2-6002-431f-b4d7-08699400578b" providerId="ADAL" clId="{D39A225F-CEC2-4658-B7D6-18BA0523BE5E}" dt="2021-12-05T12:47:07.283" v="7602" actId="14100"/>
          <ac:cxnSpMkLst>
            <pc:docMk/>
            <pc:sldMk cId="281017693" sldId="287"/>
            <ac:cxnSpMk id="18" creationId="{6A109970-C5D1-4561-B259-3B5F158630E3}"/>
          </ac:cxnSpMkLst>
        </pc:cxnChg>
        <pc:cxnChg chg="mod">
          <ac:chgData name="김한엽" userId="8d9e8cf2-6002-431f-b4d7-08699400578b" providerId="ADAL" clId="{D39A225F-CEC2-4658-B7D6-18BA0523BE5E}" dt="2021-12-05T12:47:08.739" v="7603" actId="14100"/>
          <ac:cxnSpMkLst>
            <pc:docMk/>
            <pc:sldMk cId="281017693" sldId="287"/>
            <ac:cxnSpMk id="19" creationId="{91C331AE-8800-4D3E-951E-86643096CF0B}"/>
          </ac:cxnSpMkLst>
        </pc:cxnChg>
      </pc:sldChg>
      <pc:sldChg chg="modSp add del mod">
        <pc:chgData name="김한엽" userId="8d9e8cf2-6002-431f-b4d7-08699400578b" providerId="ADAL" clId="{D39A225F-CEC2-4658-B7D6-18BA0523BE5E}" dt="2021-12-05T12:48:44.510" v="7617" actId="47"/>
        <pc:sldMkLst>
          <pc:docMk/>
          <pc:sldMk cId="175796776" sldId="288"/>
        </pc:sldMkLst>
        <pc:spChg chg="mod">
          <ac:chgData name="김한엽" userId="8d9e8cf2-6002-431f-b4d7-08699400578b" providerId="ADAL" clId="{D39A225F-CEC2-4658-B7D6-18BA0523BE5E}" dt="2021-12-05T12:48:08.597" v="7611" actId="14100"/>
          <ac:spMkLst>
            <pc:docMk/>
            <pc:sldMk cId="175796776" sldId="288"/>
            <ac:spMk id="16" creationId="{1CCA732C-5C25-4209-91C0-CA3229C64083}"/>
          </ac:spMkLst>
        </pc:spChg>
        <pc:spChg chg="mod">
          <ac:chgData name="김한엽" userId="8d9e8cf2-6002-431f-b4d7-08699400578b" providerId="ADAL" clId="{D39A225F-CEC2-4658-B7D6-18BA0523BE5E}" dt="2021-12-05T12:48:16.562" v="7613" actId="14100"/>
          <ac:spMkLst>
            <pc:docMk/>
            <pc:sldMk cId="175796776" sldId="288"/>
            <ac:spMk id="31" creationId="{EB8295E6-2E3D-48CF-B8E5-BB5734FF207C}"/>
          </ac:spMkLst>
        </pc:spChg>
        <pc:cxnChg chg="mod">
          <ac:chgData name="김한엽" userId="8d9e8cf2-6002-431f-b4d7-08699400578b" providerId="ADAL" clId="{D39A225F-CEC2-4658-B7D6-18BA0523BE5E}" dt="2021-12-05T12:48:16.562" v="7613" actId="14100"/>
          <ac:cxnSpMkLst>
            <pc:docMk/>
            <pc:sldMk cId="175796776" sldId="288"/>
            <ac:cxnSpMk id="18" creationId="{6A109970-C5D1-4561-B259-3B5F158630E3}"/>
          </ac:cxnSpMkLst>
        </pc:cxnChg>
        <pc:cxnChg chg="mod">
          <ac:chgData name="김한엽" userId="8d9e8cf2-6002-431f-b4d7-08699400578b" providerId="ADAL" clId="{D39A225F-CEC2-4658-B7D6-18BA0523BE5E}" dt="2021-12-05T12:48:08.597" v="7611" actId="14100"/>
          <ac:cxnSpMkLst>
            <pc:docMk/>
            <pc:sldMk cId="175796776" sldId="288"/>
            <ac:cxnSpMk id="19" creationId="{91C331AE-8800-4D3E-951E-86643096CF0B}"/>
          </ac:cxnSpMkLst>
        </pc:cxnChg>
      </pc:sldChg>
      <pc:sldChg chg="addSp delSp modSp add mod modTransition modNotesTx">
        <pc:chgData name="김한엽" userId="8d9e8cf2-6002-431f-b4d7-08699400578b" providerId="ADAL" clId="{D39A225F-CEC2-4658-B7D6-18BA0523BE5E}" dt="2021-12-06T13:42:17.340" v="10805" actId="1076"/>
        <pc:sldMkLst>
          <pc:docMk/>
          <pc:sldMk cId="917764318" sldId="289"/>
        </pc:sldMkLst>
        <pc:spChg chg="add mod">
          <ac:chgData name="김한엽" userId="8d9e8cf2-6002-431f-b4d7-08699400578b" providerId="ADAL" clId="{D39A225F-CEC2-4658-B7D6-18BA0523BE5E}" dt="2021-12-06T13:40:26.714" v="10744" actId="1076"/>
          <ac:spMkLst>
            <pc:docMk/>
            <pc:sldMk cId="917764318" sldId="289"/>
            <ac:spMk id="2" creationId="{44D4BB3D-C38D-4CF5-8E75-40125ED7BC74}"/>
          </ac:spMkLst>
        </pc:spChg>
        <pc:spChg chg="mod">
          <ac:chgData name="김한엽" userId="8d9e8cf2-6002-431f-b4d7-08699400578b" providerId="ADAL" clId="{D39A225F-CEC2-4658-B7D6-18BA0523BE5E}" dt="2021-12-05T12:48:53.377" v="7620" actId="14100"/>
          <ac:spMkLst>
            <pc:docMk/>
            <pc:sldMk cId="917764318" sldId="289"/>
            <ac:spMk id="16" creationId="{1CCA732C-5C25-4209-91C0-CA3229C64083}"/>
          </ac:spMkLst>
        </pc:spChg>
        <pc:spChg chg="add del mod">
          <ac:chgData name="김한엽" userId="8d9e8cf2-6002-431f-b4d7-08699400578b" providerId="ADAL" clId="{D39A225F-CEC2-4658-B7D6-18BA0523BE5E}" dt="2021-12-06T13:42:12.755" v="10803" actId="478"/>
          <ac:spMkLst>
            <pc:docMk/>
            <pc:sldMk cId="917764318" sldId="289"/>
            <ac:spMk id="17" creationId="{63E20A82-5ACA-4262-8232-FBBCA302ABE0}"/>
          </ac:spMkLst>
        </pc:spChg>
        <pc:spChg chg="add del mod">
          <ac:chgData name="김한엽" userId="8d9e8cf2-6002-431f-b4d7-08699400578b" providerId="ADAL" clId="{D39A225F-CEC2-4658-B7D6-18BA0523BE5E}" dt="2021-12-06T13:42:13.900" v="10804" actId="478"/>
          <ac:spMkLst>
            <pc:docMk/>
            <pc:sldMk cId="917764318" sldId="289"/>
            <ac:spMk id="20" creationId="{18018A76-24DA-4E9C-BD33-DF2E58275C07}"/>
          </ac:spMkLst>
        </pc:spChg>
        <pc:spChg chg="add mod">
          <ac:chgData name="김한엽" userId="8d9e8cf2-6002-431f-b4d7-08699400578b" providerId="ADAL" clId="{D39A225F-CEC2-4658-B7D6-18BA0523BE5E}" dt="2021-12-06T13:38:25.320" v="10664" actId="1076"/>
          <ac:spMkLst>
            <pc:docMk/>
            <pc:sldMk cId="917764318" sldId="289"/>
            <ac:spMk id="21" creationId="{AB88B50F-64E8-4B7D-BCD5-528CE3B15D2B}"/>
          </ac:spMkLst>
        </pc:spChg>
        <pc:spChg chg="add mod">
          <ac:chgData name="김한엽" userId="8d9e8cf2-6002-431f-b4d7-08699400578b" providerId="ADAL" clId="{D39A225F-CEC2-4658-B7D6-18BA0523BE5E}" dt="2021-12-06T13:39:45.885" v="10725" actId="21"/>
          <ac:spMkLst>
            <pc:docMk/>
            <pc:sldMk cId="917764318" sldId="289"/>
            <ac:spMk id="22" creationId="{FE30B57D-3E60-4453-9E96-1921815C5029}"/>
          </ac:spMkLst>
        </pc:spChg>
        <pc:spChg chg="add mod">
          <ac:chgData name="김한엽" userId="8d9e8cf2-6002-431f-b4d7-08699400578b" providerId="ADAL" clId="{D39A225F-CEC2-4658-B7D6-18BA0523BE5E}" dt="2021-12-06T13:42:17.340" v="10805" actId="1076"/>
          <ac:spMkLst>
            <pc:docMk/>
            <pc:sldMk cId="917764318" sldId="289"/>
            <ac:spMk id="23" creationId="{C2212251-4C5B-4953-8EAE-BAFB48E3A0E5}"/>
          </ac:spMkLst>
        </pc:spChg>
        <pc:spChg chg="add mod">
          <ac:chgData name="김한엽" userId="8d9e8cf2-6002-431f-b4d7-08699400578b" providerId="ADAL" clId="{D39A225F-CEC2-4658-B7D6-18BA0523BE5E}" dt="2021-12-06T13:42:17.340" v="10805" actId="1076"/>
          <ac:spMkLst>
            <pc:docMk/>
            <pc:sldMk cId="917764318" sldId="289"/>
            <ac:spMk id="24" creationId="{7FA63071-C595-46FE-AF6E-EFFAA8991B41}"/>
          </ac:spMkLst>
        </pc:spChg>
        <pc:spChg chg="mod">
          <ac:chgData name="김한엽" userId="8d9e8cf2-6002-431f-b4d7-08699400578b" providerId="ADAL" clId="{D39A225F-CEC2-4658-B7D6-18BA0523BE5E}" dt="2021-12-05T12:48:49.533" v="7619" actId="14100"/>
          <ac:spMkLst>
            <pc:docMk/>
            <pc:sldMk cId="917764318" sldId="289"/>
            <ac:spMk id="31" creationId="{EB8295E6-2E3D-48CF-B8E5-BB5734FF207C}"/>
          </ac:spMkLst>
        </pc:spChg>
        <pc:picChg chg="add mod modVis">
          <ac:chgData name="김한엽" userId="8d9e8cf2-6002-431f-b4d7-08699400578b" providerId="ADAL" clId="{D39A225F-CEC2-4658-B7D6-18BA0523BE5E}" dt="2021-12-05T12:57:53.529" v="7990"/>
          <ac:picMkLst>
            <pc:docMk/>
            <pc:sldMk cId="917764318" sldId="289"/>
            <ac:picMk id="12" creationId="{914B202E-EE2E-40D7-A619-7F73872BAC8D}"/>
          </ac:picMkLst>
        </pc:picChg>
        <pc:picChg chg="add mod modVis">
          <ac:chgData name="김한엽" userId="8d9e8cf2-6002-431f-b4d7-08699400578b" providerId="ADAL" clId="{D39A225F-CEC2-4658-B7D6-18BA0523BE5E}" dt="2021-12-05T12:57:19.216" v="7988" actId="14429"/>
          <ac:picMkLst>
            <pc:docMk/>
            <pc:sldMk cId="917764318" sldId="289"/>
            <ac:picMk id="13" creationId="{9212F0A6-07B6-469B-AFE5-2B34773B9F43}"/>
          </ac:picMkLst>
        </pc:picChg>
        <pc:cxnChg chg="mod">
          <ac:chgData name="김한엽" userId="8d9e8cf2-6002-431f-b4d7-08699400578b" providerId="ADAL" clId="{D39A225F-CEC2-4658-B7D6-18BA0523BE5E}" dt="2021-12-05T12:49:17.811" v="7621" actId="1582"/>
          <ac:cxnSpMkLst>
            <pc:docMk/>
            <pc:sldMk cId="917764318" sldId="289"/>
            <ac:cxnSpMk id="18" creationId="{6A109970-C5D1-4561-B259-3B5F158630E3}"/>
          </ac:cxnSpMkLst>
        </pc:cxnChg>
        <pc:cxnChg chg="mod">
          <ac:chgData name="김한엽" userId="8d9e8cf2-6002-431f-b4d7-08699400578b" providerId="ADAL" clId="{D39A225F-CEC2-4658-B7D6-18BA0523BE5E}" dt="2021-12-05T12:49:17.811" v="7621" actId="1582"/>
          <ac:cxnSpMkLst>
            <pc:docMk/>
            <pc:sldMk cId="917764318" sldId="289"/>
            <ac:cxnSpMk id="19" creationId="{91C331AE-8800-4D3E-951E-86643096CF0B}"/>
          </ac:cxnSpMkLst>
        </pc:cxnChg>
      </pc:sldChg>
      <pc:sldChg chg="addSp modSp add mod modTransition modNotesTx">
        <pc:chgData name="김한엽" userId="8d9e8cf2-6002-431f-b4d7-08699400578b" providerId="ADAL" clId="{D39A225F-CEC2-4658-B7D6-18BA0523BE5E}" dt="2021-12-06T14:13:01.536" v="10858"/>
        <pc:sldMkLst>
          <pc:docMk/>
          <pc:sldMk cId="1318415193" sldId="290"/>
        </pc:sldMkLst>
        <pc:spChg chg="add mod">
          <ac:chgData name="김한엽" userId="8d9e8cf2-6002-431f-b4d7-08699400578b" providerId="ADAL" clId="{D39A225F-CEC2-4658-B7D6-18BA0523BE5E}" dt="2021-12-06T13:37:57.375" v="10659" actId="1038"/>
          <ac:spMkLst>
            <pc:docMk/>
            <pc:sldMk cId="1318415193" sldId="290"/>
            <ac:spMk id="12" creationId="{4C99FA88-9F40-4E04-976D-C355E8DD2F3E}"/>
          </ac:spMkLst>
        </pc:spChg>
        <pc:spChg chg="add mod">
          <ac:chgData name="김한엽" userId="8d9e8cf2-6002-431f-b4d7-08699400578b" providerId="ADAL" clId="{D39A225F-CEC2-4658-B7D6-18BA0523BE5E}" dt="2021-12-06T13:37:57.375" v="10659" actId="1038"/>
          <ac:spMkLst>
            <pc:docMk/>
            <pc:sldMk cId="1318415193" sldId="290"/>
            <ac:spMk id="13" creationId="{513E031F-CB27-4D6F-AA1A-66560F1B1399}"/>
          </ac:spMkLst>
        </pc:spChg>
      </pc:sldChg>
      <pc:sldChg chg="addSp delSp modSp add mod modTransition delAnim modAnim modNotesTx">
        <pc:chgData name="김한엽" userId="8d9e8cf2-6002-431f-b4d7-08699400578b" providerId="ADAL" clId="{D39A225F-CEC2-4658-B7D6-18BA0523BE5E}" dt="2021-12-06T14:51:20.511" v="11089"/>
        <pc:sldMkLst>
          <pc:docMk/>
          <pc:sldMk cId="3024738023" sldId="291"/>
        </pc:sldMkLst>
        <pc:spChg chg="add del">
          <ac:chgData name="김한엽" userId="8d9e8cf2-6002-431f-b4d7-08699400578b" providerId="ADAL" clId="{D39A225F-CEC2-4658-B7D6-18BA0523BE5E}" dt="2021-12-05T13:29:06.579" v="8265"/>
          <ac:spMkLst>
            <pc:docMk/>
            <pc:sldMk cId="3024738023" sldId="291"/>
            <ac:spMk id="2" creationId="{3C03EF95-243A-4CAA-A8FD-A440CCBA7AE8}"/>
          </ac:spMkLst>
        </pc:spChg>
        <pc:spChg chg="add del">
          <ac:chgData name="김한엽" userId="8d9e8cf2-6002-431f-b4d7-08699400578b" providerId="ADAL" clId="{D39A225F-CEC2-4658-B7D6-18BA0523BE5E}" dt="2021-12-05T13:29:19.149" v="8267" actId="478"/>
          <ac:spMkLst>
            <pc:docMk/>
            <pc:sldMk cId="3024738023" sldId="291"/>
            <ac:spMk id="3" creationId="{1045C631-AF1A-4036-AD0E-1C14B6F9C32A}"/>
          </ac:spMkLst>
        </pc:spChg>
        <pc:spChg chg="add mod">
          <ac:chgData name="김한엽" userId="8d9e8cf2-6002-431f-b4d7-08699400578b" providerId="ADAL" clId="{D39A225F-CEC2-4658-B7D6-18BA0523BE5E}" dt="2021-12-06T14:44:54.170" v="11069" actId="1076"/>
          <ac:spMkLst>
            <pc:docMk/>
            <pc:sldMk cId="3024738023" sldId="291"/>
            <ac:spMk id="4" creationId="{73DA9ABB-A490-4F7C-B276-806936A5C3E2}"/>
          </ac:spMkLst>
        </pc:spChg>
        <pc:spChg chg="add mod topLvl">
          <ac:chgData name="김한엽" userId="8d9e8cf2-6002-431f-b4d7-08699400578b" providerId="ADAL" clId="{D39A225F-CEC2-4658-B7D6-18BA0523BE5E}" dt="2021-12-06T14:44:54.170" v="11069" actId="1076"/>
          <ac:spMkLst>
            <pc:docMk/>
            <pc:sldMk cId="3024738023" sldId="291"/>
            <ac:spMk id="5" creationId="{BEB6C89F-BA79-4EF5-8E80-4494C8E268EA}"/>
          </ac:spMkLst>
        </pc:spChg>
        <pc:spChg chg="add mod topLvl">
          <ac:chgData name="김한엽" userId="8d9e8cf2-6002-431f-b4d7-08699400578b" providerId="ADAL" clId="{D39A225F-CEC2-4658-B7D6-18BA0523BE5E}" dt="2021-12-06T14:44:54.170" v="11069" actId="1076"/>
          <ac:spMkLst>
            <pc:docMk/>
            <pc:sldMk cId="3024738023" sldId="291"/>
            <ac:spMk id="6" creationId="{18ED588E-C966-4C8B-A7E8-860FDFBE2889}"/>
          </ac:spMkLst>
        </pc:spChg>
        <pc:spChg chg="mod">
          <ac:chgData name="김한엽" userId="8d9e8cf2-6002-431f-b4d7-08699400578b" providerId="ADAL" clId="{D39A225F-CEC2-4658-B7D6-18BA0523BE5E}" dt="2021-12-06T13:19:01.227" v="9620"/>
          <ac:spMkLst>
            <pc:docMk/>
            <pc:sldMk cId="3024738023" sldId="291"/>
            <ac:spMk id="7" creationId="{00000000-0000-0000-0000-000000000000}"/>
          </ac:spMkLst>
        </pc:spChg>
        <pc:spChg chg="add mod topLvl">
          <ac:chgData name="김한엽" userId="8d9e8cf2-6002-431f-b4d7-08699400578b" providerId="ADAL" clId="{D39A225F-CEC2-4658-B7D6-18BA0523BE5E}" dt="2021-12-06T14:44:54.170" v="11069" actId="1076"/>
          <ac:spMkLst>
            <pc:docMk/>
            <pc:sldMk cId="3024738023" sldId="291"/>
            <ac:spMk id="15" creationId="{A0D55BFB-6EA0-4C83-94F2-641C9DE00966}"/>
          </ac:spMkLst>
        </pc:spChg>
        <pc:spChg chg="add mod topLvl">
          <ac:chgData name="김한엽" userId="8d9e8cf2-6002-431f-b4d7-08699400578b" providerId="ADAL" clId="{D39A225F-CEC2-4658-B7D6-18BA0523BE5E}" dt="2021-12-06T14:44:54.170" v="11069" actId="1076"/>
          <ac:spMkLst>
            <pc:docMk/>
            <pc:sldMk cId="3024738023" sldId="291"/>
            <ac:spMk id="16" creationId="{6E30C8DD-EE08-4D33-A08D-5B4C31C83555}"/>
          </ac:spMkLst>
        </pc:spChg>
        <pc:spChg chg="del">
          <ac:chgData name="김한엽" userId="8d9e8cf2-6002-431f-b4d7-08699400578b" providerId="ADAL" clId="{D39A225F-CEC2-4658-B7D6-18BA0523BE5E}" dt="2021-12-05T13:19:51.914" v="8235" actId="478"/>
          <ac:spMkLst>
            <pc:docMk/>
            <pc:sldMk cId="3024738023" sldId="291"/>
            <ac:spMk id="97" creationId="{46E99176-35C2-4991-9806-2A243F7B8588}"/>
          </ac:spMkLst>
        </pc:spChg>
        <pc:spChg chg="del">
          <ac:chgData name="김한엽" userId="8d9e8cf2-6002-431f-b4d7-08699400578b" providerId="ADAL" clId="{D39A225F-CEC2-4658-B7D6-18BA0523BE5E}" dt="2021-12-05T13:19:47.156" v="8232" actId="478"/>
          <ac:spMkLst>
            <pc:docMk/>
            <pc:sldMk cId="3024738023" sldId="291"/>
            <ac:spMk id="98" creationId="{5E4F82C5-36A8-41C8-A6F9-3E7845F018FD}"/>
          </ac:spMkLst>
        </pc:spChg>
        <pc:spChg chg="del">
          <ac:chgData name="김한엽" userId="8d9e8cf2-6002-431f-b4d7-08699400578b" providerId="ADAL" clId="{D39A225F-CEC2-4658-B7D6-18BA0523BE5E}" dt="2021-12-05T13:19:47.156" v="8232" actId="478"/>
          <ac:spMkLst>
            <pc:docMk/>
            <pc:sldMk cId="3024738023" sldId="291"/>
            <ac:spMk id="99" creationId="{2AC03789-3B01-44A5-9F58-ED800AF86E9A}"/>
          </ac:spMkLst>
        </pc:spChg>
        <pc:spChg chg="del">
          <ac:chgData name="김한엽" userId="8d9e8cf2-6002-431f-b4d7-08699400578b" providerId="ADAL" clId="{D39A225F-CEC2-4658-B7D6-18BA0523BE5E}" dt="2021-12-05T13:19:47.156" v="8232" actId="478"/>
          <ac:spMkLst>
            <pc:docMk/>
            <pc:sldMk cId="3024738023" sldId="291"/>
            <ac:spMk id="100" creationId="{62CD0749-26DE-4691-BA4F-2CB0E79DF582}"/>
          </ac:spMkLst>
        </pc:spChg>
        <pc:spChg chg="del">
          <ac:chgData name="김한엽" userId="8d9e8cf2-6002-431f-b4d7-08699400578b" providerId="ADAL" clId="{D39A225F-CEC2-4658-B7D6-18BA0523BE5E}" dt="2021-12-05T13:19:47.156" v="8232" actId="478"/>
          <ac:spMkLst>
            <pc:docMk/>
            <pc:sldMk cId="3024738023" sldId="291"/>
            <ac:spMk id="101" creationId="{A0CB4E4B-FEC1-4959-AB72-B5B117D17D53}"/>
          </ac:spMkLst>
        </pc:spChg>
        <pc:spChg chg="del">
          <ac:chgData name="김한엽" userId="8d9e8cf2-6002-431f-b4d7-08699400578b" providerId="ADAL" clId="{D39A225F-CEC2-4658-B7D6-18BA0523BE5E}" dt="2021-12-05T13:19:47.156" v="8232" actId="478"/>
          <ac:spMkLst>
            <pc:docMk/>
            <pc:sldMk cId="3024738023" sldId="291"/>
            <ac:spMk id="102" creationId="{FA4AC2FA-4F1E-4EF8-865B-8154F2BBE235}"/>
          </ac:spMkLst>
        </pc:spChg>
        <pc:spChg chg="del">
          <ac:chgData name="김한엽" userId="8d9e8cf2-6002-431f-b4d7-08699400578b" providerId="ADAL" clId="{D39A225F-CEC2-4658-B7D6-18BA0523BE5E}" dt="2021-12-05T13:19:47.156" v="8232" actId="478"/>
          <ac:spMkLst>
            <pc:docMk/>
            <pc:sldMk cId="3024738023" sldId="291"/>
            <ac:spMk id="117" creationId="{0C221E81-2B47-4B40-A16C-CE22403080E8}"/>
          </ac:spMkLst>
        </pc:spChg>
        <pc:spChg chg="del">
          <ac:chgData name="김한엽" userId="8d9e8cf2-6002-431f-b4d7-08699400578b" providerId="ADAL" clId="{D39A225F-CEC2-4658-B7D6-18BA0523BE5E}" dt="2021-12-05T13:19:47.156" v="8232" actId="478"/>
          <ac:spMkLst>
            <pc:docMk/>
            <pc:sldMk cId="3024738023" sldId="291"/>
            <ac:spMk id="118" creationId="{BC831337-DA87-4B88-A323-C8492FDD09CD}"/>
          </ac:spMkLst>
        </pc:spChg>
        <pc:spChg chg="del mod">
          <ac:chgData name="김한엽" userId="8d9e8cf2-6002-431f-b4d7-08699400578b" providerId="ADAL" clId="{D39A225F-CEC2-4658-B7D6-18BA0523BE5E}" dt="2021-12-05T13:19:48.952" v="8234" actId="478"/>
          <ac:spMkLst>
            <pc:docMk/>
            <pc:sldMk cId="3024738023" sldId="291"/>
            <ac:spMk id="122" creationId="{2A2D97C3-D0F8-4020-ACA9-8D92B0524684}"/>
          </ac:spMkLst>
        </pc:spChg>
        <pc:spChg chg="del">
          <ac:chgData name="김한엽" userId="8d9e8cf2-6002-431f-b4d7-08699400578b" providerId="ADAL" clId="{D39A225F-CEC2-4658-B7D6-18BA0523BE5E}" dt="2021-12-05T13:19:47.156" v="8232" actId="478"/>
          <ac:spMkLst>
            <pc:docMk/>
            <pc:sldMk cId="3024738023" sldId="291"/>
            <ac:spMk id="128" creationId="{41F20836-440A-4704-9AD7-024A87AF4FC0}"/>
          </ac:spMkLst>
        </pc:spChg>
        <pc:spChg chg="del">
          <ac:chgData name="김한엽" userId="8d9e8cf2-6002-431f-b4d7-08699400578b" providerId="ADAL" clId="{D39A225F-CEC2-4658-B7D6-18BA0523BE5E}" dt="2021-12-05T13:19:47.156" v="8232" actId="478"/>
          <ac:spMkLst>
            <pc:docMk/>
            <pc:sldMk cId="3024738023" sldId="291"/>
            <ac:spMk id="129" creationId="{42455154-B92A-4A27-8B90-FA939F783238}"/>
          </ac:spMkLst>
        </pc:spChg>
        <pc:grpChg chg="add del mod">
          <ac:chgData name="김한엽" userId="8d9e8cf2-6002-431f-b4d7-08699400578b" providerId="ADAL" clId="{D39A225F-CEC2-4658-B7D6-18BA0523BE5E}" dt="2021-12-06T13:27:11.808" v="10279" actId="165"/>
          <ac:grpSpMkLst>
            <pc:docMk/>
            <pc:sldMk cId="3024738023" sldId="291"/>
            <ac:grpSpMk id="30" creationId="{CB6235AE-6EEC-49D5-A6A3-4EB1FBDD20BF}"/>
          </ac:grpSpMkLst>
        </pc:grpChg>
        <pc:grpChg chg="add del mod">
          <ac:chgData name="김한엽" userId="8d9e8cf2-6002-431f-b4d7-08699400578b" providerId="ADAL" clId="{D39A225F-CEC2-4658-B7D6-18BA0523BE5E}" dt="2021-12-06T13:27:26.066" v="10282" actId="165"/>
          <ac:grpSpMkLst>
            <pc:docMk/>
            <pc:sldMk cId="3024738023" sldId="291"/>
            <ac:grpSpMk id="31" creationId="{1DA13399-D93B-4FFD-9CE1-8D6AAEC7E297}"/>
          </ac:grpSpMkLst>
        </pc:grpChg>
        <pc:grpChg chg="add mod">
          <ac:chgData name="김한엽" userId="8d9e8cf2-6002-431f-b4d7-08699400578b" providerId="ADAL" clId="{D39A225F-CEC2-4658-B7D6-18BA0523BE5E}" dt="2021-12-06T13:27:32.408" v="10284" actId="338"/>
          <ac:grpSpMkLst>
            <pc:docMk/>
            <pc:sldMk cId="3024738023" sldId="291"/>
            <ac:grpSpMk id="33" creationId="{EC7043AA-8E17-47A8-9B01-D8F1AAD9620E}"/>
          </ac:grpSpMkLst>
        </pc:grpChg>
        <pc:grpChg chg="add mod">
          <ac:chgData name="김한엽" userId="8d9e8cf2-6002-431f-b4d7-08699400578b" providerId="ADAL" clId="{D39A225F-CEC2-4658-B7D6-18BA0523BE5E}" dt="2021-12-06T14:44:54.170" v="11069" actId="1076"/>
          <ac:grpSpMkLst>
            <pc:docMk/>
            <pc:sldMk cId="3024738023" sldId="291"/>
            <ac:grpSpMk id="34" creationId="{AEE6348B-1C02-49F0-89B1-A317D3A2EF9B}"/>
          </ac:grpSpMkLst>
        </pc:grpChg>
        <pc:grpChg chg="del">
          <ac:chgData name="김한엽" userId="8d9e8cf2-6002-431f-b4d7-08699400578b" providerId="ADAL" clId="{D39A225F-CEC2-4658-B7D6-18BA0523BE5E}" dt="2021-12-05T13:19:47.156" v="8232" actId="478"/>
          <ac:grpSpMkLst>
            <pc:docMk/>
            <pc:sldMk cId="3024738023" sldId="291"/>
            <ac:grpSpMk id="92" creationId="{07B8EC88-DD95-4C1B-A6F1-1A5189E249AC}"/>
          </ac:grpSpMkLst>
        </pc:grpChg>
        <pc:grpChg chg="del">
          <ac:chgData name="김한엽" userId="8d9e8cf2-6002-431f-b4d7-08699400578b" providerId="ADAL" clId="{D39A225F-CEC2-4658-B7D6-18BA0523BE5E}" dt="2021-12-05T13:19:47.156" v="8232" actId="478"/>
          <ac:grpSpMkLst>
            <pc:docMk/>
            <pc:sldMk cId="3024738023" sldId="291"/>
            <ac:grpSpMk id="103" creationId="{2480BFB7-DCEB-45FA-995F-8D2E051D03A9}"/>
          </ac:grpSpMkLst>
        </pc:grpChg>
        <pc:grpChg chg="del">
          <ac:chgData name="김한엽" userId="8d9e8cf2-6002-431f-b4d7-08699400578b" providerId="ADAL" clId="{D39A225F-CEC2-4658-B7D6-18BA0523BE5E}" dt="2021-12-05T13:19:47.156" v="8232" actId="478"/>
          <ac:grpSpMkLst>
            <pc:docMk/>
            <pc:sldMk cId="3024738023" sldId="291"/>
            <ac:grpSpMk id="107" creationId="{11C0DD6C-F465-4F0B-9BEF-382F2617FEC8}"/>
          </ac:grpSpMkLst>
        </pc:grpChg>
        <pc:grpChg chg="del">
          <ac:chgData name="김한엽" userId="8d9e8cf2-6002-431f-b4d7-08699400578b" providerId="ADAL" clId="{D39A225F-CEC2-4658-B7D6-18BA0523BE5E}" dt="2021-12-05T13:19:47.156" v="8232" actId="478"/>
          <ac:grpSpMkLst>
            <pc:docMk/>
            <pc:sldMk cId="3024738023" sldId="291"/>
            <ac:grpSpMk id="111" creationId="{8106ECA6-F198-460E-B462-9A88556F3C3B}"/>
          </ac:grpSpMkLst>
        </pc:grpChg>
        <pc:grpChg chg="del">
          <ac:chgData name="김한엽" userId="8d9e8cf2-6002-431f-b4d7-08699400578b" providerId="ADAL" clId="{D39A225F-CEC2-4658-B7D6-18BA0523BE5E}" dt="2021-12-05T13:19:47.156" v="8232" actId="478"/>
          <ac:grpSpMkLst>
            <pc:docMk/>
            <pc:sldMk cId="3024738023" sldId="291"/>
            <ac:grpSpMk id="119" creationId="{DCF7103B-D4FF-4718-B4BB-5E8F0E9E6EA9}"/>
          </ac:grpSpMkLst>
        </pc:grpChg>
        <pc:grpChg chg="del">
          <ac:chgData name="김한엽" userId="8d9e8cf2-6002-431f-b4d7-08699400578b" providerId="ADAL" clId="{D39A225F-CEC2-4658-B7D6-18BA0523BE5E}" dt="2021-12-05T13:19:47.156" v="8232" actId="478"/>
          <ac:grpSpMkLst>
            <pc:docMk/>
            <pc:sldMk cId="3024738023" sldId="291"/>
            <ac:grpSpMk id="124" creationId="{2B5631F0-CAAF-4BD3-BBED-6FDE69410E66}"/>
          </ac:grpSpMkLst>
        </pc:grpChg>
        <pc:picChg chg="add mod modCrop">
          <ac:chgData name="김한엽" userId="8d9e8cf2-6002-431f-b4d7-08699400578b" providerId="ADAL" clId="{D39A225F-CEC2-4658-B7D6-18BA0523BE5E}" dt="2021-12-06T13:29:51.478" v="10300" actId="1076"/>
          <ac:picMkLst>
            <pc:docMk/>
            <pc:sldMk cId="3024738023" sldId="291"/>
            <ac:picMk id="3" creationId="{EABD6C9A-ED40-44F0-9682-B438C24884A9}"/>
          </ac:picMkLst>
        </pc:picChg>
        <pc:picChg chg="add del">
          <ac:chgData name="김한엽" userId="8d9e8cf2-6002-431f-b4d7-08699400578b" providerId="ADAL" clId="{D39A225F-CEC2-4658-B7D6-18BA0523BE5E}" dt="2021-12-05T13:30:18.535" v="8269" actId="478"/>
          <ac:picMkLst>
            <pc:docMk/>
            <pc:sldMk cId="3024738023" sldId="291"/>
            <ac:picMk id="5" creationId="{29738E93-17D7-4088-B0A2-FDB0A78D7793}"/>
          </ac:picMkLst>
        </pc:picChg>
        <pc:picChg chg="add del mod">
          <ac:chgData name="김한엽" userId="8d9e8cf2-6002-431f-b4d7-08699400578b" providerId="ADAL" clId="{D39A225F-CEC2-4658-B7D6-18BA0523BE5E}" dt="2021-12-06T12:48:06.473" v="9212" actId="478"/>
          <ac:picMkLst>
            <pc:docMk/>
            <pc:sldMk cId="3024738023" sldId="291"/>
            <ac:picMk id="10" creationId="{95D4F42E-EA17-457D-83EA-6892FC5652E3}"/>
          </ac:picMkLst>
        </pc:picChg>
        <pc:picChg chg="add mod topLvl modCrop">
          <ac:chgData name="김한엽" userId="8d9e8cf2-6002-431f-b4d7-08699400578b" providerId="ADAL" clId="{D39A225F-CEC2-4658-B7D6-18BA0523BE5E}" dt="2021-12-06T14:44:54.170" v="11069" actId="1076"/>
          <ac:picMkLst>
            <pc:docMk/>
            <pc:sldMk cId="3024738023" sldId="291"/>
            <ac:picMk id="11" creationId="{AC3BF249-B0B9-4C53-B769-52011FEF374E}"/>
          </ac:picMkLst>
        </pc:picChg>
        <pc:picChg chg="add mod topLvl">
          <ac:chgData name="김한엽" userId="8d9e8cf2-6002-431f-b4d7-08699400578b" providerId="ADAL" clId="{D39A225F-CEC2-4658-B7D6-18BA0523BE5E}" dt="2021-12-06T14:44:54.170" v="11069" actId="1076"/>
          <ac:picMkLst>
            <pc:docMk/>
            <pc:sldMk cId="3024738023" sldId="291"/>
            <ac:picMk id="12" creationId="{EAFEE5B3-F379-42A3-B2D7-32FFDAA7CF74}"/>
          </ac:picMkLst>
        </pc:picChg>
        <pc:picChg chg="add mod">
          <ac:chgData name="김한엽" userId="8d9e8cf2-6002-431f-b4d7-08699400578b" providerId="ADAL" clId="{D39A225F-CEC2-4658-B7D6-18BA0523BE5E}" dt="2021-12-06T13:30:18.278" v="10307" actId="1076"/>
          <ac:picMkLst>
            <pc:docMk/>
            <pc:sldMk cId="3024738023" sldId="291"/>
            <ac:picMk id="22" creationId="{3F9DF395-06FC-48AA-AF02-498A7CF7B867}"/>
          </ac:picMkLst>
        </pc:picChg>
        <pc:picChg chg="add del mod modCrop">
          <ac:chgData name="김한엽" userId="8d9e8cf2-6002-431f-b4d7-08699400578b" providerId="ADAL" clId="{D39A225F-CEC2-4658-B7D6-18BA0523BE5E}" dt="2021-12-06T13:15:03.972" v="9492" actId="478"/>
          <ac:picMkLst>
            <pc:docMk/>
            <pc:sldMk cId="3024738023" sldId="291"/>
            <ac:picMk id="24" creationId="{61BCADB3-23E3-430B-80D4-6C135C049633}"/>
          </ac:picMkLst>
        </pc:picChg>
        <pc:picChg chg="add mod modVis modCrop">
          <ac:chgData name="김한엽" userId="8d9e8cf2-6002-431f-b4d7-08699400578b" providerId="ADAL" clId="{D39A225F-CEC2-4658-B7D6-18BA0523BE5E}" dt="2021-12-06T13:30:45.044" v="10309" actId="14100"/>
          <ac:picMkLst>
            <pc:docMk/>
            <pc:sldMk cId="3024738023" sldId="291"/>
            <ac:picMk id="26" creationId="{ACA2BE14-E2F9-46D6-B919-C3D2E04EC393}"/>
          </ac:picMkLst>
        </pc:picChg>
        <pc:picChg chg="add del mod">
          <ac:chgData name="김한엽" userId="8d9e8cf2-6002-431f-b4d7-08699400578b" providerId="ADAL" clId="{D39A225F-CEC2-4658-B7D6-18BA0523BE5E}" dt="2021-12-06T13:33:36.819" v="10327" actId="478"/>
          <ac:picMkLst>
            <pc:docMk/>
            <pc:sldMk cId="3024738023" sldId="291"/>
            <ac:picMk id="28" creationId="{C51647AB-CDA7-4FE1-9E83-F28453C984EE}"/>
          </ac:picMkLst>
        </pc:picChg>
        <pc:picChg chg="add mod">
          <ac:chgData name="김한엽" userId="8d9e8cf2-6002-431f-b4d7-08699400578b" providerId="ADAL" clId="{D39A225F-CEC2-4658-B7D6-18BA0523BE5E}" dt="2021-12-06T13:23:54.432" v="10215" actId="571"/>
          <ac:picMkLst>
            <pc:docMk/>
            <pc:sldMk cId="3024738023" sldId="291"/>
            <ac:picMk id="32" creationId="{F9F7B629-19C5-42E2-A91B-2F470A977D2B}"/>
          </ac:picMkLst>
        </pc:picChg>
        <pc:picChg chg="add mod">
          <ac:chgData name="김한엽" userId="8d9e8cf2-6002-431f-b4d7-08699400578b" providerId="ADAL" clId="{D39A225F-CEC2-4658-B7D6-18BA0523BE5E}" dt="2021-12-06T13:33:40.114" v="10329" actId="1076"/>
          <ac:picMkLst>
            <pc:docMk/>
            <pc:sldMk cId="3024738023" sldId="291"/>
            <ac:picMk id="42" creationId="{F0A0A7C9-AABF-4994-B07B-CA0C662F7F84}"/>
          </ac:picMkLst>
        </pc:picChg>
        <pc:picChg chg="add del mod">
          <ac:chgData name="김한엽" userId="8d9e8cf2-6002-431f-b4d7-08699400578b" providerId="ADAL" clId="{D39A225F-CEC2-4658-B7D6-18BA0523BE5E}" dt="2021-12-06T14:50:07.292" v="11078" actId="478"/>
          <ac:picMkLst>
            <pc:docMk/>
            <pc:sldMk cId="3024738023" sldId="291"/>
            <ac:picMk id="44" creationId="{B58D2BA2-B445-4FC3-BEFC-D1DED571D765}"/>
          </ac:picMkLst>
        </pc:picChg>
        <pc:picChg chg="add del mod">
          <ac:chgData name="김한엽" userId="8d9e8cf2-6002-431f-b4d7-08699400578b" providerId="ADAL" clId="{D39A225F-CEC2-4658-B7D6-18BA0523BE5E}" dt="2021-12-06T14:50:46.175" v="11082" actId="478"/>
          <ac:picMkLst>
            <pc:docMk/>
            <pc:sldMk cId="3024738023" sldId="291"/>
            <ac:picMk id="46" creationId="{839BA241-C18C-49B1-8FA3-8593F163DDF9}"/>
          </ac:picMkLst>
        </pc:picChg>
        <pc:picChg chg="add mod">
          <ac:chgData name="김한엽" userId="8d9e8cf2-6002-431f-b4d7-08699400578b" providerId="ADAL" clId="{D39A225F-CEC2-4658-B7D6-18BA0523BE5E}" dt="2021-12-06T14:50:59.930" v="11086"/>
          <ac:picMkLst>
            <pc:docMk/>
            <pc:sldMk cId="3024738023" sldId="291"/>
            <ac:picMk id="48" creationId="{39118AA5-9A7D-4FE7-A5F7-212D4963D08E}"/>
          </ac:picMkLst>
        </pc:picChg>
        <pc:picChg chg="del">
          <ac:chgData name="김한엽" userId="8d9e8cf2-6002-431f-b4d7-08699400578b" providerId="ADAL" clId="{D39A225F-CEC2-4658-B7D6-18BA0523BE5E}" dt="2021-12-05T13:19:47.156" v="8232" actId="478"/>
          <ac:picMkLst>
            <pc:docMk/>
            <pc:sldMk cId="3024738023" sldId="291"/>
            <ac:picMk id="91" creationId="{2624587B-F1BF-4B7F-98B6-47C128AAE0AC}"/>
          </ac:picMkLst>
        </pc:picChg>
        <pc:picChg chg="del">
          <ac:chgData name="김한엽" userId="8d9e8cf2-6002-431f-b4d7-08699400578b" providerId="ADAL" clId="{D39A225F-CEC2-4658-B7D6-18BA0523BE5E}" dt="2021-12-05T13:19:47.156" v="8232" actId="478"/>
          <ac:picMkLst>
            <pc:docMk/>
            <pc:sldMk cId="3024738023" sldId="291"/>
            <ac:picMk id="116" creationId="{6511E816-0C47-425E-B1FF-169C0DAC34B5}"/>
          </ac:picMkLst>
        </pc:picChg>
        <pc:picChg chg="add del mod">
          <ac:chgData name="김한엽" userId="8d9e8cf2-6002-431f-b4d7-08699400578b" providerId="ADAL" clId="{D39A225F-CEC2-4658-B7D6-18BA0523BE5E}" dt="2021-12-05T13:25:08.978" v="8248" actId="478"/>
          <ac:picMkLst>
            <pc:docMk/>
            <pc:sldMk cId="3024738023" sldId="291"/>
            <ac:picMk id="1026" creationId="{002FAF68-2FFC-45F7-8941-42DEA67B683F}"/>
          </ac:picMkLst>
        </pc:picChg>
        <pc:picChg chg="add del mod">
          <ac:chgData name="김한엽" userId="8d9e8cf2-6002-431f-b4d7-08699400578b" providerId="ADAL" clId="{D39A225F-CEC2-4658-B7D6-18BA0523BE5E}" dt="2021-12-06T12:46:55.813" v="9183" actId="478"/>
          <ac:picMkLst>
            <pc:docMk/>
            <pc:sldMk cId="3024738023" sldId="291"/>
            <ac:picMk id="1028" creationId="{52C4EC99-9EE3-4386-95D7-F248AE5151EE}"/>
          </ac:picMkLst>
        </pc:picChg>
        <pc:picChg chg="add del mod">
          <ac:chgData name="김한엽" userId="8d9e8cf2-6002-431f-b4d7-08699400578b" providerId="ADAL" clId="{D39A225F-CEC2-4658-B7D6-18BA0523BE5E}" dt="2021-12-06T12:47:45.988" v="9198" actId="478"/>
          <ac:picMkLst>
            <pc:docMk/>
            <pc:sldMk cId="3024738023" sldId="291"/>
            <ac:picMk id="1030" creationId="{A34BD2CC-3E63-44EE-A3CB-E681E5B7EA0D}"/>
          </ac:picMkLst>
        </pc:picChg>
        <pc:picChg chg="add mod topLvl">
          <ac:chgData name="김한엽" userId="8d9e8cf2-6002-431f-b4d7-08699400578b" providerId="ADAL" clId="{D39A225F-CEC2-4658-B7D6-18BA0523BE5E}" dt="2021-12-06T14:44:54.170" v="11069" actId="1076"/>
          <ac:picMkLst>
            <pc:docMk/>
            <pc:sldMk cId="3024738023" sldId="291"/>
            <ac:picMk id="2050" creationId="{45303A8A-B2D7-4D97-A4FF-828192425A99}"/>
          </ac:picMkLst>
        </pc:picChg>
        <pc:cxnChg chg="add mod topLvl">
          <ac:chgData name="김한엽" userId="8d9e8cf2-6002-431f-b4d7-08699400578b" providerId="ADAL" clId="{D39A225F-CEC2-4658-B7D6-18BA0523BE5E}" dt="2021-12-06T14:44:54.170" v="11069" actId="1076"/>
          <ac:cxnSpMkLst>
            <pc:docMk/>
            <pc:sldMk cId="3024738023" sldId="291"/>
            <ac:cxnSpMk id="14" creationId="{A9E59E09-A0BB-48B5-B845-CA98A54D1067}"/>
          </ac:cxnSpMkLst>
        </pc:cxnChg>
        <pc:cxnChg chg="del">
          <ac:chgData name="김한엽" userId="8d9e8cf2-6002-431f-b4d7-08699400578b" providerId="ADAL" clId="{D39A225F-CEC2-4658-B7D6-18BA0523BE5E}" dt="2021-12-05T13:19:47.156" v="8232" actId="478"/>
          <ac:cxnSpMkLst>
            <pc:docMk/>
            <pc:sldMk cId="3024738023" sldId="291"/>
            <ac:cxnSpMk id="2093" creationId="{7AE36D30-D9BD-4DBA-86A6-56C7C2233A67}"/>
          </ac:cxnSpMkLst>
        </pc:cxnChg>
      </pc:sldChg>
      <pc:sldChg chg="addSp delSp modSp add mod modTransition modAnim">
        <pc:chgData name="김한엽" userId="8d9e8cf2-6002-431f-b4d7-08699400578b" providerId="ADAL" clId="{D39A225F-CEC2-4658-B7D6-18BA0523BE5E}" dt="2021-12-06T14:16:33.448" v="10886"/>
        <pc:sldMkLst>
          <pc:docMk/>
          <pc:sldMk cId="585186791" sldId="292"/>
        </pc:sldMkLst>
        <pc:spChg chg="add mod">
          <ac:chgData name="김한엽" userId="8d9e8cf2-6002-431f-b4d7-08699400578b" providerId="ADAL" clId="{D39A225F-CEC2-4658-B7D6-18BA0523BE5E}" dt="2021-12-06T14:15:24.913" v="10870" actId="1076"/>
          <ac:spMkLst>
            <pc:docMk/>
            <pc:sldMk cId="585186791" sldId="292"/>
            <ac:spMk id="2" creationId="{B8DD515A-E718-4834-A7A0-64A7EE1A6B0F}"/>
          </ac:spMkLst>
        </pc:spChg>
        <pc:spChg chg="mod">
          <ac:chgData name="김한엽" userId="8d9e8cf2-6002-431f-b4d7-08699400578b" providerId="ADAL" clId="{D39A225F-CEC2-4658-B7D6-18BA0523BE5E}" dt="2021-12-05T15:11:24.611" v="9128" actId="14100"/>
          <ac:spMkLst>
            <pc:docMk/>
            <pc:sldMk cId="585186791" sldId="292"/>
            <ac:spMk id="10" creationId="{00000000-0000-0000-0000-000000000000}"/>
          </ac:spMkLst>
        </pc:spChg>
        <pc:spChg chg="mod modVis">
          <ac:chgData name="김한엽" userId="8d9e8cf2-6002-431f-b4d7-08699400578b" providerId="ADAL" clId="{D39A225F-CEC2-4658-B7D6-18BA0523BE5E}" dt="2021-12-05T15:13:03.640" v="9137" actId="1076"/>
          <ac:spMkLst>
            <pc:docMk/>
            <pc:sldMk cId="585186791" sldId="292"/>
            <ac:spMk id="11" creationId="{5F189378-F8B0-475E-B7E6-442CF6C65312}"/>
          </ac:spMkLst>
        </pc:spChg>
        <pc:picChg chg="del mod">
          <ac:chgData name="김한엽" userId="8d9e8cf2-6002-431f-b4d7-08699400578b" providerId="ADAL" clId="{D39A225F-CEC2-4658-B7D6-18BA0523BE5E}" dt="2021-12-06T12:53:44.969" v="9282" actId="478"/>
          <ac:picMkLst>
            <pc:docMk/>
            <pc:sldMk cId="585186791" sldId="292"/>
            <ac:picMk id="3" creationId="{EBC034AC-3FCC-44B5-9994-E3CC331D0895}"/>
          </ac:picMkLst>
        </pc:picChg>
        <pc:picChg chg="add mod">
          <ac:chgData name="김한엽" userId="8d9e8cf2-6002-431f-b4d7-08699400578b" providerId="ADAL" clId="{D39A225F-CEC2-4658-B7D6-18BA0523BE5E}" dt="2021-12-06T12:53:02.245" v="9269" actId="1076"/>
          <ac:picMkLst>
            <pc:docMk/>
            <pc:sldMk cId="585186791" sldId="292"/>
            <ac:picMk id="12" creationId="{D353C002-7E5A-4A4D-9954-BF26D3060B00}"/>
          </ac:picMkLst>
        </pc:picChg>
        <pc:picChg chg="add mod">
          <ac:chgData name="김한엽" userId="8d9e8cf2-6002-431f-b4d7-08699400578b" providerId="ADAL" clId="{D39A225F-CEC2-4658-B7D6-18BA0523BE5E}" dt="2021-12-06T12:53:02.245" v="9269" actId="1076"/>
          <ac:picMkLst>
            <pc:docMk/>
            <pc:sldMk cId="585186791" sldId="292"/>
            <ac:picMk id="13" creationId="{4F4F270E-B7DF-46E4-B24B-DA3E762DD3C0}"/>
          </ac:picMkLst>
        </pc:picChg>
        <pc:picChg chg="add mod">
          <ac:chgData name="김한엽" userId="8d9e8cf2-6002-431f-b4d7-08699400578b" providerId="ADAL" clId="{D39A225F-CEC2-4658-B7D6-18BA0523BE5E}" dt="2021-12-06T13:44:04.910" v="10821" actId="14100"/>
          <ac:picMkLst>
            <pc:docMk/>
            <pc:sldMk cId="585186791" sldId="292"/>
            <ac:picMk id="14" creationId="{7E1954DD-4475-472C-BDAF-6B5F0EDAE80D}"/>
          </ac:picMkLst>
        </pc:picChg>
        <pc:picChg chg="add mod">
          <ac:chgData name="김한엽" userId="8d9e8cf2-6002-431f-b4d7-08699400578b" providerId="ADAL" clId="{D39A225F-CEC2-4658-B7D6-18BA0523BE5E}" dt="2021-12-06T13:44:26.095" v="10834" actId="1076"/>
          <ac:picMkLst>
            <pc:docMk/>
            <pc:sldMk cId="585186791" sldId="292"/>
            <ac:picMk id="15" creationId="{48E5AE65-BB36-4872-9919-F6E9A54A2893}"/>
          </ac:picMkLst>
        </pc:picChg>
        <pc:picChg chg="add mod">
          <ac:chgData name="김한엽" userId="8d9e8cf2-6002-431f-b4d7-08699400578b" providerId="ADAL" clId="{D39A225F-CEC2-4658-B7D6-18BA0523BE5E}" dt="2021-12-06T12:53:18.624" v="9275" actId="571"/>
          <ac:picMkLst>
            <pc:docMk/>
            <pc:sldMk cId="585186791" sldId="292"/>
            <ac:picMk id="16" creationId="{2D24CCDE-DCBD-44F1-9428-20AC32884E96}"/>
          </ac:picMkLst>
        </pc:picChg>
        <pc:picChg chg="add mod">
          <ac:chgData name="김한엽" userId="8d9e8cf2-6002-431f-b4d7-08699400578b" providerId="ADAL" clId="{D39A225F-CEC2-4658-B7D6-18BA0523BE5E}" dt="2021-12-06T12:53:18.624" v="9275" actId="571"/>
          <ac:picMkLst>
            <pc:docMk/>
            <pc:sldMk cId="585186791" sldId="292"/>
            <ac:picMk id="17" creationId="{C2B457B3-4A47-4026-AA0F-B2C7D3836554}"/>
          </ac:picMkLst>
        </pc:picChg>
        <pc:picChg chg="del mod modVis">
          <ac:chgData name="김한엽" userId="8d9e8cf2-6002-431f-b4d7-08699400578b" providerId="ADAL" clId="{D39A225F-CEC2-4658-B7D6-18BA0523BE5E}" dt="2021-12-06T12:52:57.709" v="9268" actId="478"/>
          <ac:picMkLst>
            <pc:docMk/>
            <pc:sldMk cId="585186791" sldId="292"/>
            <ac:picMk id="2050" creationId="{72A4CB2F-5C62-4CF6-A33B-BD048AA022A0}"/>
          </ac:picMkLst>
        </pc:picChg>
        <pc:picChg chg="mod">
          <ac:chgData name="김한엽" userId="8d9e8cf2-6002-431f-b4d7-08699400578b" providerId="ADAL" clId="{D39A225F-CEC2-4658-B7D6-18BA0523BE5E}" dt="2021-12-06T13:44:08.534" v="10822" actId="14100"/>
          <ac:picMkLst>
            <pc:docMk/>
            <pc:sldMk cId="585186791" sldId="292"/>
            <ac:picMk id="4098" creationId="{DA704B86-AD49-424D-A28A-0B9DD82B364A}"/>
          </ac:picMkLst>
        </pc:picChg>
        <pc:picChg chg="mod modVis">
          <ac:chgData name="김한엽" userId="8d9e8cf2-6002-431f-b4d7-08699400578b" providerId="ADAL" clId="{D39A225F-CEC2-4658-B7D6-18BA0523BE5E}" dt="2021-12-05T15:13:03.640" v="9137" actId="1076"/>
          <ac:picMkLst>
            <pc:docMk/>
            <pc:sldMk cId="585186791" sldId="292"/>
            <ac:picMk id="4100" creationId="{714FFD62-AA3A-41F4-907A-490BE8FF1652}"/>
          </ac:picMkLst>
        </pc:picChg>
      </pc:sldChg>
      <pc:sldChg chg="addSp delSp modSp add mod modTransition modAnim">
        <pc:chgData name="김한엽" userId="8d9e8cf2-6002-431f-b4d7-08699400578b" providerId="ADAL" clId="{D39A225F-CEC2-4658-B7D6-18BA0523BE5E}" dt="2021-12-06T14:17:19.159" v="10890"/>
        <pc:sldMkLst>
          <pc:docMk/>
          <pc:sldMk cId="1743739893" sldId="293"/>
        </pc:sldMkLst>
        <pc:spChg chg="add mod">
          <ac:chgData name="김한엽" userId="8d9e8cf2-6002-431f-b4d7-08699400578b" providerId="ADAL" clId="{D39A225F-CEC2-4658-B7D6-18BA0523BE5E}" dt="2021-12-06T14:16:08.628" v="10884" actId="1076"/>
          <ac:spMkLst>
            <pc:docMk/>
            <pc:sldMk cId="1743739893" sldId="293"/>
            <ac:spMk id="2" creationId="{9A34FB0C-0BAD-4047-A251-C6B1A073A85D}"/>
          </ac:spMkLst>
        </pc:spChg>
        <pc:spChg chg="mod">
          <ac:chgData name="김한엽" userId="8d9e8cf2-6002-431f-b4d7-08699400578b" providerId="ADAL" clId="{D39A225F-CEC2-4658-B7D6-18BA0523BE5E}" dt="2021-12-05T15:13:21.976" v="9139" actId="1076"/>
          <ac:spMkLst>
            <pc:docMk/>
            <pc:sldMk cId="1743739893" sldId="293"/>
            <ac:spMk id="10" creationId="{00000000-0000-0000-0000-000000000000}"/>
          </ac:spMkLst>
        </pc:spChg>
        <pc:spChg chg="mod">
          <ac:chgData name="김한엽" userId="8d9e8cf2-6002-431f-b4d7-08699400578b" providerId="ADAL" clId="{D39A225F-CEC2-4658-B7D6-18BA0523BE5E}" dt="2021-12-05T15:14:26.548" v="9152" actId="1076"/>
          <ac:spMkLst>
            <pc:docMk/>
            <pc:sldMk cId="1743739893" sldId="293"/>
            <ac:spMk id="11" creationId="{5F189378-F8B0-475E-B7E6-442CF6C65312}"/>
          </ac:spMkLst>
        </pc:spChg>
        <pc:spChg chg="add mod ord">
          <ac:chgData name="김한엽" userId="8d9e8cf2-6002-431f-b4d7-08699400578b" providerId="ADAL" clId="{D39A225F-CEC2-4658-B7D6-18BA0523BE5E}" dt="2021-12-05T15:17:58.892" v="9174" actId="1076"/>
          <ac:spMkLst>
            <pc:docMk/>
            <pc:sldMk cId="1743739893" sldId="293"/>
            <ac:spMk id="12" creationId="{C8B23117-3BBE-44BB-A30A-E5A8CB6DC507}"/>
          </ac:spMkLst>
        </pc:spChg>
        <pc:picChg chg="del mod">
          <ac:chgData name="김한엽" userId="8d9e8cf2-6002-431f-b4d7-08699400578b" providerId="ADAL" clId="{D39A225F-CEC2-4658-B7D6-18BA0523BE5E}" dt="2021-12-06T12:54:56.474" v="9299" actId="478"/>
          <ac:picMkLst>
            <pc:docMk/>
            <pc:sldMk cId="1743739893" sldId="293"/>
            <ac:picMk id="3" creationId="{EBC034AC-3FCC-44B5-9994-E3CC331D0895}"/>
          </ac:picMkLst>
        </pc:picChg>
        <pc:picChg chg="add mod">
          <ac:chgData name="김한엽" userId="8d9e8cf2-6002-431f-b4d7-08699400578b" providerId="ADAL" clId="{D39A225F-CEC2-4658-B7D6-18BA0523BE5E}" dt="2021-12-06T13:44:18.640" v="10832" actId="14100"/>
          <ac:picMkLst>
            <pc:docMk/>
            <pc:sldMk cId="1743739893" sldId="293"/>
            <ac:picMk id="13" creationId="{E13B5D35-1C3F-4937-A691-1A935303DC2D}"/>
          </ac:picMkLst>
        </pc:picChg>
        <pc:picChg chg="add mod">
          <ac:chgData name="김한엽" userId="8d9e8cf2-6002-431f-b4d7-08699400578b" providerId="ADAL" clId="{D39A225F-CEC2-4658-B7D6-18BA0523BE5E}" dt="2021-12-06T13:44:21.467" v="10833" actId="1076"/>
          <ac:picMkLst>
            <pc:docMk/>
            <pc:sldMk cId="1743739893" sldId="293"/>
            <ac:picMk id="14" creationId="{71119660-D325-4675-8C65-880FEF3E55D7}"/>
          </ac:picMkLst>
        </pc:picChg>
        <pc:picChg chg="add mod">
          <ac:chgData name="김한엽" userId="8d9e8cf2-6002-431f-b4d7-08699400578b" providerId="ADAL" clId="{D39A225F-CEC2-4658-B7D6-18BA0523BE5E}" dt="2021-12-06T12:55:08.474" v="9302" actId="1076"/>
          <ac:picMkLst>
            <pc:docMk/>
            <pc:sldMk cId="1743739893" sldId="293"/>
            <ac:picMk id="15" creationId="{F75E31C1-1DBC-4357-9A85-B43969B9A38C}"/>
          </ac:picMkLst>
        </pc:picChg>
        <pc:picChg chg="add mod">
          <ac:chgData name="김한엽" userId="8d9e8cf2-6002-431f-b4d7-08699400578b" providerId="ADAL" clId="{D39A225F-CEC2-4658-B7D6-18BA0523BE5E}" dt="2021-12-06T12:55:08.474" v="9302" actId="1076"/>
          <ac:picMkLst>
            <pc:docMk/>
            <pc:sldMk cId="1743739893" sldId="293"/>
            <ac:picMk id="16" creationId="{A22D3ED7-8EB0-4F93-B116-4E7321642D09}"/>
          </ac:picMkLst>
        </pc:picChg>
        <pc:picChg chg="del mod">
          <ac:chgData name="김한엽" userId="8d9e8cf2-6002-431f-b4d7-08699400578b" providerId="ADAL" clId="{D39A225F-CEC2-4658-B7D6-18BA0523BE5E}" dt="2021-12-06T12:54:40.270" v="9295" actId="478"/>
          <ac:picMkLst>
            <pc:docMk/>
            <pc:sldMk cId="1743739893" sldId="293"/>
            <ac:picMk id="2050" creationId="{72A4CB2F-5C62-4CF6-A33B-BD048AA022A0}"/>
          </ac:picMkLst>
        </pc:picChg>
        <pc:picChg chg="mod">
          <ac:chgData name="김한엽" userId="8d9e8cf2-6002-431f-b4d7-08699400578b" providerId="ADAL" clId="{D39A225F-CEC2-4658-B7D6-18BA0523BE5E}" dt="2021-12-05T15:13:21.976" v="9139" actId="1076"/>
          <ac:picMkLst>
            <pc:docMk/>
            <pc:sldMk cId="1743739893" sldId="293"/>
            <ac:picMk id="4098" creationId="{DA704B86-AD49-424D-A28A-0B9DD82B364A}"/>
          </ac:picMkLst>
        </pc:picChg>
        <pc:picChg chg="mod">
          <ac:chgData name="김한엽" userId="8d9e8cf2-6002-431f-b4d7-08699400578b" providerId="ADAL" clId="{D39A225F-CEC2-4658-B7D6-18BA0523BE5E}" dt="2021-12-06T13:44:15.225" v="10831" actId="1035"/>
          <ac:picMkLst>
            <pc:docMk/>
            <pc:sldMk cId="1743739893" sldId="293"/>
            <ac:picMk id="4100" creationId="{714FFD62-AA3A-41F4-907A-490BE8FF1652}"/>
          </ac:picMkLst>
        </pc:picChg>
      </pc:sldChg>
      <pc:sldChg chg="addSp delSp modSp add mod modTransition modAnim modNotesTx">
        <pc:chgData name="김한엽" userId="8d9e8cf2-6002-431f-b4d7-08699400578b" providerId="ADAL" clId="{D39A225F-CEC2-4658-B7D6-18BA0523BE5E}" dt="2021-12-06T13:36:06.599" v="10560" actId="20577"/>
        <pc:sldMkLst>
          <pc:docMk/>
          <pc:sldMk cId="1016348499" sldId="294"/>
        </pc:sldMkLst>
        <pc:spChg chg="del">
          <ac:chgData name="김한엽" userId="8d9e8cf2-6002-431f-b4d7-08699400578b" providerId="ADAL" clId="{D39A225F-CEC2-4658-B7D6-18BA0523BE5E}" dt="2021-12-06T13:32:51.484" v="10320" actId="478"/>
          <ac:spMkLst>
            <pc:docMk/>
            <pc:sldMk cId="1016348499" sldId="294"/>
            <ac:spMk id="4" creationId="{73DA9ABB-A490-4F7C-B276-806936A5C3E2}"/>
          </ac:spMkLst>
        </pc:spChg>
        <pc:spChg chg="del mod">
          <ac:chgData name="김한엽" userId="8d9e8cf2-6002-431f-b4d7-08699400578b" providerId="ADAL" clId="{D39A225F-CEC2-4658-B7D6-18BA0523BE5E}" dt="2021-12-06T13:26:13.118" v="10274" actId="478"/>
          <ac:spMkLst>
            <pc:docMk/>
            <pc:sldMk cId="1016348499" sldId="294"/>
            <ac:spMk id="5" creationId="{BEB6C89F-BA79-4EF5-8E80-4494C8E268EA}"/>
          </ac:spMkLst>
        </pc:spChg>
        <pc:spChg chg="del mod">
          <ac:chgData name="김한엽" userId="8d9e8cf2-6002-431f-b4d7-08699400578b" providerId="ADAL" clId="{D39A225F-CEC2-4658-B7D6-18BA0523BE5E}" dt="2021-12-06T13:26:13.118" v="10274" actId="478"/>
          <ac:spMkLst>
            <pc:docMk/>
            <pc:sldMk cId="1016348499" sldId="294"/>
            <ac:spMk id="6" creationId="{18ED588E-C966-4C8B-A7E8-860FDFBE2889}"/>
          </ac:spMkLst>
        </pc:spChg>
        <pc:spChg chg="del mod">
          <ac:chgData name="김한엽" userId="8d9e8cf2-6002-431f-b4d7-08699400578b" providerId="ADAL" clId="{D39A225F-CEC2-4658-B7D6-18BA0523BE5E}" dt="2021-12-06T13:26:13.118" v="10274" actId="478"/>
          <ac:spMkLst>
            <pc:docMk/>
            <pc:sldMk cId="1016348499" sldId="294"/>
            <ac:spMk id="15" creationId="{A0D55BFB-6EA0-4C83-94F2-641C9DE00966}"/>
          </ac:spMkLst>
        </pc:spChg>
        <pc:spChg chg="del mod">
          <ac:chgData name="김한엽" userId="8d9e8cf2-6002-431f-b4d7-08699400578b" providerId="ADAL" clId="{D39A225F-CEC2-4658-B7D6-18BA0523BE5E}" dt="2021-12-06T13:26:13.118" v="10274" actId="478"/>
          <ac:spMkLst>
            <pc:docMk/>
            <pc:sldMk cId="1016348499" sldId="294"/>
            <ac:spMk id="16" creationId="{6E30C8DD-EE08-4D33-A08D-5B4C31C83555}"/>
          </ac:spMkLst>
        </pc:spChg>
        <pc:picChg chg="del">
          <ac:chgData name="김한엽" userId="8d9e8cf2-6002-431f-b4d7-08699400578b" providerId="ADAL" clId="{D39A225F-CEC2-4658-B7D6-18BA0523BE5E}" dt="2021-12-06T13:32:53.859" v="10321" actId="478"/>
          <ac:picMkLst>
            <pc:docMk/>
            <pc:sldMk cId="1016348499" sldId="294"/>
            <ac:picMk id="3" creationId="{EABD6C9A-ED40-44F0-9682-B438C24884A9}"/>
          </ac:picMkLst>
        </pc:picChg>
        <pc:picChg chg="del mod">
          <ac:chgData name="김한엽" userId="8d9e8cf2-6002-431f-b4d7-08699400578b" providerId="ADAL" clId="{D39A225F-CEC2-4658-B7D6-18BA0523BE5E}" dt="2021-12-06T13:26:13.118" v="10274" actId="478"/>
          <ac:picMkLst>
            <pc:docMk/>
            <pc:sldMk cId="1016348499" sldId="294"/>
            <ac:picMk id="11" creationId="{AC3BF249-B0B9-4C53-B769-52011FEF374E}"/>
          </ac:picMkLst>
        </pc:picChg>
        <pc:picChg chg="del mod">
          <ac:chgData name="김한엽" userId="8d9e8cf2-6002-431f-b4d7-08699400578b" providerId="ADAL" clId="{D39A225F-CEC2-4658-B7D6-18BA0523BE5E}" dt="2021-12-06T13:26:13.118" v="10274" actId="478"/>
          <ac:picMkLst>
            <pc:docMk/>
            <pc:sldMk cId="1016348499" sldId="294"/>
            <ac:picMk id="12" creationId="{EAFEE5B3-F379-42A3-B2D7-32FFDAA7CF74}"/>
          </ac:picMkLst>
        </pc:picChg>
        <pc:picChg chg="add mod">
          <ac:chgData name="김한엽" userId="8d9e8cf2-6002-431f-b4d7-08699400578b" providerId="ADAL" clId="{D39A225F-CEC2-4658-B7D6-18BA0523BE5E}" dt="2021-12-06T13:32:54.120" v="10322"/>
          <ac:picMkLst>
            <pc:docMk/>
            <pc:sldMk cId="1016348499" sldId="294"/>
            <ac:picMk id="18" creationId="{9DF1D0B3-1692-4AE1-B5EE-F5A495CA302E}"/>
          </ac:picMkLst>
        </pc:picChg>
        <pc:picChg chg="add mod">
          <ac:chgData name="김한엽" userId="8d9e8cf2-6002-431f-b4d7-08699400578b" providerId="ADAL" clId="{D39A225F-CEC2-4658-B7D6-18BA0523BE5E}" dt="2021-12-06T13:32:54.120" v="10322"/>
          <ac:picMkLst>
            <pc:docMk/>
            <pc:sldMk cId="1016348499" sldId="294"/>
            <ac:picMk id="19" creationId="{6E6CEAD7-46BC-4472-BAA8-9BF16BB1A712}"/>
          </ac:picMkLst>
        </pc:picChg>
        <pc:picChg chg="add mod">
          <ac:chgData name="김한엽" userId="8d9e8cf2-6002-431f-b4d7-08699400578b" providerId="ADAL" clId="{D39A225F-CEC2-4658-B7D6-18BA0523BE5E}" dt="2021-12-06T13:32:54.120" v="10322"/>
          <ac:picMkLst>
            <pc:docMk/>
            <pc:sldMk cId="1016348499" sldId="294"/>
            <ac:picMk id="20" creationId="{4375C6C1-A96B-4D6F-8B5A-BE458A0B7FF8}"/>
          </ac:picMkLst>
        </pc:picChg>
        <pc:picChg chg="del">
          <ac:chgData name="김한엽" userId="8d9e8cf2-6002-431f-b4d7-08699400578b" providerId="ADAL" clId="{D39A225F-CEC2-4658-B7D6-18BA0523BE5E}" dt="2021-12-06T13:32:53.859" v="10321" actId="478"/>
          <ac:picMkLst>
            <pc:docMk/>
            <pc:sldMk cId="1016348499" sldId="294"/>
            <ac:picMk id="22" creationId="{3F9DF395-06FC-48AA-AF02-498A7CF7B867}"/>
          </ac:picMkLst>
        </pc:picChg>
        <pc:picChg chg="del">
          <ac:chgData name="김한엽" userId="8d9e8cf2-6002-431f-b4d7-08699400578b" providerId="ADAL" clId="{D39A225F-CEC2-4658-B7D6-18BA0523BE5E}" dt="2021-12-06T13:32:53.859" v="10321" actId="478"/>
          <ac:picMkLst>
            <pc:docMk/>
            <pc:sldMk cId="1016348499" sldId="294"/>
            <ac:picMk id="26" creationId="{ACA2BE14-E2F9-46D6-B919-C3D2E04EC393}"/>
          </ac:picMkLst>
        </pc:picChg>
        <pc:picChg chg="mod ord modVis">
          <ac:chgData name="김한엽" userId="8d9e8cf2-6002-431f-b4d7-08699400578b" providerId="ADAL" clId="{D39A225F-CEC2-4658-B7D6-18BA0523BE5E}" dt="2021-12-06T13:33:21.680" v="10326" actId="166"/>
          <ac:picMkLst>
            <pc:docMk/>
            <pc:sldMk cId="1016348499" sldId="294"/>
            <ac:picMk id="28" creationId="{C51647AB-CDA7-4FE1-9E83-F28453C984EE}"/>
          </ac:picMkLst>
        </pc:picChg>
        <pc:picChg chg="del mod">
          <ac:chgData name="김한엽" userId="8d9e8cf2-6002-431f-b4d7-08699400578b" providerId="ADAL" clId="{D39A225F-CEC2-4658-B7D6-18BA0523BE5E}" dt="2021-12-06T13:26:13.118" v="10274" actId="478"/>
          <ac:picMkLst>
            <pc:docMk/>
            <pc:sldMk cId="1016348499" sldId="294"/>
            <ac:picMk id="2050" creationId="{45303A8A-B2D7-4D97-A4FF-828192425A99}"/>
          </ac:picMkLst>
        </pc:picChg>
        <pc:cxnChg chg="del mod">
          <ac:chgData name="김한엽" userId="8d9e8cf2-6002-431f-b4d7-08699400578b" providerId="ADAL" clId="{D39A225F-CEC2-4658-B7D6-18BA0523BE5E}" dt="2021-12-06T13:26:13.118" v="10274" actId="478"/>
          <ac:cxnSpMkLst>
            <pc:docMk/>
            <pc:sldMk cId="1016348499" sldId="294"/>
            <ac:cxnSpMk id="14" creationId="{A9E59E09-A0BB-48B5-B845-CA98A54D1067}"/>
          </ac:cxnSpMkLst>
        </pc:cxnChg>
      </pc:sldChg>
      <pc:sldChg chg="addSp modSp add mod">
        <pc:chgData name="김한엽" userId="8d9e8cf2-6002-431f-b4d7-08699400578b" providerId="ADAL" clId="{D39A225F-CEC2-4658-B7D6-18BA0523BE5E}" dt="2021-12-06T13:41:53.086" v="10801" actId="207"/>
        <pc:sldMkLst>
          <pc:docMk/>
          <pc:sldMk cId="3144601743" sldId="295"/>
        </pc:sldMkLst>
        <pc:spChg chg="add mod">
          <ac:chgData name="김한엽" userId="8d9e8cf2-6002-431f-b4d7-08699400578b" providerId="ADAL" clId="{D39A225F-CEC2-4658-B7D6-18BA0523BE5E}" dt="2021-12-06T13:41:53.086" v="10801" actId="207"/>
          <ac:spMkLst>
            <pc:docMk/>
            <pc:sldMk cId="3144601743" sldId="295"/>
            <ac:spMk id="2" creationId="{276BC03C-26C8-4B7E-906B-CF5055A8F525}"/>
          </ac:spMkLst>
        </pc:spChg>
      </pc:sldChg>
      <pc:sldChg chg="addSp delSp modSp add mod">
        <pc:chgData name="김한엽" userId="8d9e8cf2-6002-431f-b4d7-08699400578b" providerId="ADAL" clId="{D39A225F-CEC2-4658-B7D6-18BA0523BE5E}" dt="2021-12-17T06:32:10.857" v="11463" actId="14100"/>
        <pc:sldMkLst>
          <pc:docMk/>
          <pc:sldMk cId="3465815462" sldId="296"/>
        </pc:sldMkLst>
        <pc:spChg chg="mod">
          <ac:chgData name="김한엽" userId="8d9e8cf2-6002-431f-b4d7-08699400578b" providerId="ADAL" clId="{D39A225F-CEC2-4658-B7D6-18BA0523BE5E}" dt="2021-12-17T06:14:19.781" v="11120"/>
          <ac:spMkLst>
            <pc:docMk/>
            <pc:sldMk cId="3465815462" sldId="296"/>
            <ac:spMk id="7" creationId="{00000000-0000-0000-0000-000000000000}"/>
          </ac:spMkLst>
        </pc:spChg>
        <pc:spChg chg="mod">
          <ac:chgData name="김한엽" userId="8d9e8cf2-6002-431f-b4d7-08699400578b" providerId="ADAL" clId="{D39A225F-CEC2-4658-B7D6-18BA0523BE5E}" dt="2021-12-17T06:20:49.164" v="11283" actId="1076"/>
          <ac:spMkLst>
            <pc:docMk/>
            <pc:sldMk cId="3465815462" sldId="296"/>
            <ac:spMk id="10" creationId="{00000000-0000-0000-0000-000000000000}"/>
          </ac:spMkLst>
        </pc:spChg>
        <pc:spChg chg="mod">
          <ac:chgData name="김한엽" userId="8d9e8cf2-6002-431f-b4d7-08699400578b" providerId="ADAL" clId="{D39A225F-CEC2-4658-B7D6-18BA0523BE5E}" dt="2021-12-17T06:20:42.135" v="11282" actId="1076"/>
          <ac:spMkLst>
            <pc:docMk/>
            <pc:sldMk cId="3465815462" sldId="296"/>
            <ac:spMk id="11" creationId="{5F189378-F8B0-475E-B7E6-442CF6C65312}"/>
          </ac:spMkLst>
        </pc:spChg>
        <pc:spChg chg="add mod">
          <ac:chgData name="김한엽" userId="8d9e8cf2-6002-431f-b4d7-08699400578b" providerId="ADAL" clId="{D39A225F-CEC2-4658-B7D6-18BA0523BE5E}" dt="2021-12-17T06:20:49.164" v="11283" actId="1076"/>
          <ac:spMkLst>
            <pc:docMk/>
            <pc:sldMk cId="3465815462" sldId="296"/>
            <ac:spMk id="21" creationId="{5A7097E6-3F2D-46A5-8B48-4510C70AE7DD}"/>
          </ac:spMkLst>
        </pc:spChg>
        <pc:spChg chg="add mod">
          <ac:chgData name="김한엽" userId="8d9e8cf2-6002-431f-b4d7-08699400578b" providerId="ADAL" clId="{D39A225F-CEC2-4658-B7D6-18BA0523BE5E}" dt="2021-12-17T06:24:46.329" v="11414" actId="20577"/>
          <ac:spMkLst>
            <pc:docMk/>
            <pc:sldMk cId="3465815462" sldId="296"/>
            <ac:spMk id="22" creationId="{0570D580-0CD6-4DFF-8528-9B66154DEC04}"/>
          </ac:spMkLst>
        </pc:spChg>
        <pc:spChg chg="add mod">
          <ac:chgData name="김한엽" userId="8d9e8cf2-6002-431f-b4d7-08699400578b" providerId="ADAL" clId="{D39A225F-CEC2-4658-B7D6-18BA0523BE5E}" dt="2021-12-17T06:20:42.135" v="11282" actId="1076"/>
          <ac:spMkLst>
            <pc:docMk/>
            <pc:sldMk cId="3465815462" sldId="296"/>
            <ac:spMk id="23" creationId="{AA5CEAA4-10C0-4D67-B4B1-1E5435FEA12C}"/>
          </ac:spMkLst>
        </pc:spChg>
        <pc:spChg chg="add mod">
          <ac:chgData name="김한엽" userId="8d9e8cf2-6002-431f-b4d7-08699400578b" providerId="ADAL" clId="{D39A225F-CEC2-4658-B7D6-18BA0523BE5E}" dt="2021-12-17T06:24:46.273" v="11412" actId="20577"/>
          <ac:spMkLst>
            <pc:docMk/>
            <pc:sldMk cId="3465815462" sldId="296"/>
            <ac:spMk id="24" creationId="{6849738D-50CA-4263-8D78-211BAB0D5150}"/>
          </ac:spMkLst>
        </pc:spChg>
        <pc:spChg chg="add mod">
          <ac:chgData name="김한엽" userId="8d9e8cf2-6002-431f-b4d7-08699400578b" providerId="ADAL" clId="{D39A225F-CEC2-4658-B7D6-18BA0523BE5E}" dt="2021-12-17T06:22:02.992" v="11330" actId="20577"/>
          <ac:spMkLst>
            <pc:docMk/>
            <pc:sldMk cId="3465815462" sldId="296"/>
            <ac:spMk id="26" creationId="{4976C398-B8DB-4E13-A694-24562082665F}"/>
          </ac:spMkLst>
        </pc:spChg>
        <pc:picChg chg="del">
          <ac:chgData name="김한엽" userId="8d9e8cf2-6002-431f-b4d7-08699400578b" providerId="ADAL" clId="{D39A225F-CEC2-4658-B7D6-18BA0523BE5E}" dt="2021-12-17T06:14:53.103" v="11124" actId="478"/>
          <ac:picMkLst>
            <pc:docMk/>
            <pc:sldMk cId="3465815462" sldId="296"/>
            <ac:picMk id="3" creationId="{EBC034AC-3FCC-44B5-9994-E3CC331D0895}"/>
          </ac:picMkLst>
        </pc:picChg>
        <pc:picChg chg="add mod">
          <ac:chgData name="김한엽" userId="8d9e8cf2-6002-431f-b4d7-08699400578b" providerId="ADAL" clId="{D39A225F-CEC2-4658-B7D6-18BA0523BE5E}" dt="2021-12-17T06:24:49.608" v="11421" actId="14826"/>
          <ac:picMkLst>
            <pc:docMk/>
            <pc:sldMk cId="3465815462" sldId="296"/>
            <ac:picMk id="4" creationId="{2B8E475D-4108-4BFC-9B26-1079FF32C3F3}"/>
          </ac:picMkLst>
        </pc:picChg>
        <pc:picChg chg="add mod">
          <ac:chgData name="김한엽" userId="8d9e8cf2-6002-431f-b4d7-08699400578b" providerId="ADAL" clId="{D39A225F-CEC2-4658-B7D6-18BA0523BE5E}" dt="2021-12-17T06:32:10.857" v="11463" actId="14100"/>
          <ac:picMkLst>
            <pc:docMk/>
            <pc:sldMk cId="3465815462" sldId="296"/>
            <ac:picMk id="6" creationId="{61B2DDF0-ABAE-432D-BA87-09189ED2319B}"/>
          </ac:picMkLst>
        </pc:picChg>
        <pc:picChg chg="del">
          <ac:chgData name="김한엽" userId="8d9e8cf2-6002-431f-b4d7-08699400578b" providerId="ADAL" clId="{D39A225F-CEC2-4658-B7D6-18BA0523BE5E}" dt="2021-12-17T06:14:54.039" v="11126" actId="478"/>
          <ac:picMkLst>
            <pc:docMk/>
            <pc:sldMk cId="3465815462" sldId="296"/>
            <ac:picMk id="12" creationId="{CC2999E5-56C0-42B4-821A-626DD684666D}"/>
          </ac:picMkLst>
        </pc:picChg>
        <pc:picChg chg="del">
          <ac:chgData name="김한엽" userId="8d9e8cf2-6002-431f-b4d7-08699400578b" providerId="ADAL" clId="{D39A225F-CEC2-4658-B7D6-18BA0523BE5E}" dt="2021-12-17T06:14:57.126" v="11130" actId="478"/>
          <ac:picMkLst>
            <pc:docMk/>
            <pc:sldMk cId="3465815462" sldId="296"/>
            <ac:picMk id="13" creationId="{3EE12E5A-1054-4940-B0F3-9165B88DF288}"/>
          </ac:picMkLst>
        </pc:picChg>
        <pc:picChg chg="del">
          <ac:chgData name="김한엽" userId="8d9e8cf2-6002-431f-b4d7-08699400578b" providerId="ADAL" clId="{D39A225F-CEC2-4658-B7D6-18BA0523BE5E}" dt="2021-12-17T06:14:57.447" v="11131" actId="478"/>
          <ac:picMkLst>
            <pc:docMk/>
            <pc:sldMk cId="3465815462" sldId="296"/>
            <ac:picMk id="15" creationId="{12921F68-50C9-40E0-9D8C-5167F07CD86B}"/>
          </ac:picMkLst>
        </pc:picChg>
        <pc:picChg chg="add mod">
          <ac:chgData name="김한엽" userId="8d9e8cf2-6002-431f-b4d7-08699400578b" providerId="ADAL" clId="{D39A225F-CEC2-4658-B7D6-18BA0523BE5E}" dt="2021-12-17T06:24:48.867" v="11418" actId="14826"/>
          <ac:picMkLst>
            <pc:docMk/>
            <pc:sldMk cId="3465815462" sldId="296"/>
            <ac:picMk id="16" creationId="{A77AB527-88C2-454A-BB6F-8B07F03620DD}"/>
          </ac:picMkLst>
        </pc:picChg>
        <pc:picChg chg="add mod">
          <ac:chgData name="김한엽" userId="8d9e8cf2-6002-431f-b4d7-08699400578b" providerId="ADAL" clId="{D39A225F-CEC2-4658-B7D6-18BA0523BE5E}" dt="2021-12-17T06:24:46.379" v="11415" actId="14826"/>
          <ac:picMkLst>
            <pc:docMk/>
            <pc:sldMk cId="3465815462" sldId="296"/>
            <ac:picMk id="18" creationId="{B315CE1F-ED34-421A-BE1D-F4794E63C044}"/>
          </ac:picMkLst>
        </pc:picChg>
        <pc:picChg chg="add del mod">
          <ac:chgData name="김한엽" userId="8d9e8cf2-6002-431f-b4d7-08699400578b" providerId="ADAL" clId="{D39A225F-CEC2-4658-B7D6-18BA0523BE5E}" dt="2021-12-17T06:24:57.200" v="11431"/>
          <ac:picMkLst>
            <pc:docMk/>
            <pc:sldMk cId="3465815462" sldId="296"/>
            <ac:picMk id="20" creationId="{EE8DCC5D-BE23-44A3-BB50-BC1BAB037304}"/>
          </ac:picMkLst>
        </pc:picChg>
        <pc:picChg chg="add del mod">
          <ac:chgData name="김한엽" userId="8d9e8cf2-6002-431f-b4d7-08699400578b" providerId="ADAL" clId="{D39A225F-CEC2-4658-B7D6-18BA0523BE5E}" dt="2021-12-17T06:24:50.071" v="11423"/>
          <ac:picMkLst>
            <pc:docMk/>
            <pc:sldMk cId="3465815462" sldId="296"/>
            <ac:picMk id="27" creationId="{19A79043-FC59-4D02-BD8E-126D8649CE78}"/>
          </ac:picMkLst>
        </pc:picChg>
        <pc:picChg chg="add del mod">
          <ac:chgData name="김한엽" userId="8d9e8cf2-6002-431f-b4d7-08699400578b" providerId="ADAL" clId="{D39A225F-CEC2-4658-B7D6-18BA0523BE5E}" dt="2021-12-17T06:24:49.365" v="11420"/>
          <ac:picMkLst>
            <pc:docMk/>
            <pc:sldMk cId="3465815462" sldId="296"/>
            <ac:picMk id="29" creationId="{6369D464-542C-4DCF-9E21-6902D2A6C053}"/>
          </ac:picMkLst>
        </pc:picChg>
        <pc:picChg chg="add del mod">
          <ac:chgData name="김한엽" userId="8d9e8cf2-6002-431f-b4d7-08699400578b" providerId="ADAL" clId="{D39A225F-CEC2-4658-B7D6-18BA0523BE5E}" dt="2021-12-17T06:24:48.447" v="11417"/>
          <ac:picMkLst>
            <pc:docMk/>
            <pc:sldMk cId="3465815462" sldId="296"/>
            <ac:picMk id="31" creationId="{F052AFD4-D196-445E-9A5F-B4EEF2D541CA}"/>
          </ac:picMkLst>
        </pc:picChg>
        <pc:picChg chg="add mod">
          <ac:chgData name="김한엽" userId="8d9e8cf2-6002-431f-b4d7-08699400578b" providerId="ADAL" clId="{D39A225F-CEC2-4658-B7D6-18BA0523BE5E}" dt="2021-12-17T06:21:47.003" v="11288" actId="1076"/>
          <ac:picMkLst>
            <pc:docMk/>
            <pc:sldMk cId="3465815462" sldId="296"/>
            <ac:picMk id="1026" creationId="{AC6D7A56-3F76-4512-98C5-5DD2AE6A4CFD}"/>
          </ac:picMkLst>
        </pc:picChg>
        <pc:picChg chg="del">
          <ac:chgData name="김한엽" userId="8d9e8cf2-6002-431f-b4d7-08699400578b" providerId="ADAL" clId="{D39A225F-CEC2-4658-B7D6-18BA0523BE5E}" dt="2021-12-17T06:14:53.673" v="11125" actId="478"/>
          <ac:picMkLst>
            <pc:docMk/>
            <pc:sldMk cId="3465815462" sldId="296"/>
            <ac:picMk id="4098" creationId="{DA704B86-AD49-424D-A28A-0B9DD82B364A}"/>
          </ac:picMkLst>
        </pc:picChg>
        <pc:picChg chg="del">
          <ac:chgData name="김한엽" userId="8d9e8cf2-6002-431f-b4d7-08699400578b" providerId="ADAL" clId="{D39A225F-CEC2-4658-B7D6-18BA0523BE5E}" dt="2021-12-17T06:14:54.442" v="11127" actId="478"/>
          <ac:picMkLst>
            <pc:docMk/>
            <pc:sldMk cId="3465815462" sldId="296"/>
            <ac:picMk id="4100" creationId="{714FFD62-AA3A-41F4-907A-490BE8FF1652}"/>
          </ac:picMkLst>
        </pc:picChg>
      </pc:sldChg>
      <pc:sldChg chg="addSp delSp modSp add mod">
        <pc:chgData name="김한엽" userId="8d9e8cf2-6002-431f-b4d7-08699400578b" providerId="ADAL" clId="{D39A225F-CEC2-4658-B7D6-18BA0523BE5E}" dt="2021-12-17T06:25:20.819" v="11438" actId="1076"/>
        <pc:sldMkLst>
          <pc:docMk/>
          <pc:sldMk cId="2002803785" sldId="297"/>
        </pc:sldMkLst>
        <pc:spChg chg="del">
          <ac:chgData name="김한엽" userId="8d9e8cf2-6002-431f-b4d7-08699400578b" providerId="ADAL" clId="{D39A225F-CEC2-4658-B7D6-18BA0523BE5E}" dt="2021-12-17T06:25:13.265" v="11435" actId="478"/>
          <ac:spMkLst>
            <pc:docMk/>
            <pc:sldMk cId="2002803785" sldId="297"/>
            <ac:spMk id="21" creationId="{5A7097E6-3F2D-46A5-8B48-4510C70AE7DD}"/>
          </ac:spMkLst>
        </pc:spChg>
        <pc:spChg chg="del">
          <ac:chgData name="김한엽" userId="8d9e8cf2-6002-431f-b4d7-08699400578b" providerId="ADAL" clId="{D39A225F-CEC2-4658-B7D6-18BA0523BE5E}" dt="2021-12-17T06:25:13.265" v="11435" actId="478"/>
          <ac:spMkLst>
            <pc:docMk/>
            <pc:sldMk cId="2002803785" sldId="297"/>
            <ac:spMk id="22" creationId="{0570D580-0CD6-4DFF-8528-9B66154DEC04}"/>
          </ac:spMkLst>
        </pc:spChg>
        <pc:spChg chg="del">
          <ac:chgData name="김한엽" userId="8d9e8cf2-6002-431f-b4d7-08699400578b" providerId="ADAL" clId="{D39A225F-CEC2-4658-B7D6-18BA0523BE5E}" dt="2021-12-17T06:25:10.560" v="11434" actId="478"/>
          <ac:spMkLst>
            <pc:docMk/>
            <pc:sldMk cId="2002803785" sldId="297"/>
            <ac:spMk id="23" creationId="{AA5CEAA4-10C0-4D67-B4B1-1E5435FEA12C}"/>
          </ac:spMkLst>
        </pc:spChg>
        <pc:spChg chg="del">
          <ac:chgData name="김한엽" userId="8d9e8cf2-6002-431f-b4d7-08699400578b" providerId="ADAL" clId="{D39A225F-CEC2-4658-B7D6-18BA0523BE5E}" dt="2021-12-17T06:25:10.560" v="11434" actId="478"/>
          <ac:spMkLst>
            <pc:docMk/>
            <pc:sldMk cId="2002803785" sldId="297"/>
            <ac:spMk id="24" creationId="{6849738D-50CA-4263-8D78-211BAB0D5150}"/>
          </ac:spMkLst>
        </pc:spChg>
        <pc:spChg chg="mod">
          <ac:chgData name="김한엽" userId="8d9e8cf2-6002-431f-b4d7-08699400578b" providerId="ADAL" clId="{D39A225F-CEC2-4658-B7D6-18BA0523BE5E}" dt="2021-12-17T06:23:05.276" v="11360"/>
          <ac:spMkLst>
            <pc:docMk/>
            <pc:sldMk cId="2002803785" sldId="297"/>
            <ac:spMk id="26" creationId="{4976C398-B8DB-4E13-A694-24562082665F}"/>
          </ac:spMkLst>
        </pc:spChg>
        <pc:spChg chg="add del mod">
          <ac:chgData name="김한엽" userId="8d9e8cf2-6002-431f-b4d7-08699400578b" providerId="ADAL" clId="{D39A225F-CEC2-4658-B7D6-18BA0523BE5E}" dt="2021-12-17T06:24:45.986" v="11410"/>
          <ac:spMkLst>
            <pc:docMk/>
            <pc:sldMk cId="2002803785" sldId="297"/>
            <ac:spMk id="28" creationId="{BF3586EA-742B-4093-934E-15170612D995}"/>
          </ac:spMkLst>
        </pc:spChg>
        <pc:spChg chg="add del mod">
          <ac:chgData name="김한엽" userId="8d9e8cf2-6002-431f-b4d7-08699400578b" providerId="ADAL" clId="{D39A225F-CEC2-4658-B7D6-18BA0523BE5E}" dt="2021-12-17T06:24:45.986" v="11410"/>
          <ac:spMkLst>
            <pc:docMk/>
            <pc:sldMk cId="2002803785" sldId="297"/>
            <ac:spMk id="29" creationId="{CC780CAA-84D3-438B-9D46-89C56D8BF726}"/>
          </ac:spMkLst>
        </pc:spChg>
        <pc:spChg chg="add del mod">
          <ac:chgData name="김한엽" userId="8d9e8cf2-6002-431f-b4d7-08699400578b" providerId="ADAL" clId="{D39A225F-CEC2-4658-B7D6-18BA0523BE5E}" dt="2021-12-17T06:24:45.986" v="11410"/>
          <ac:spMkLst>
            <pc:docMk/>
            <pc:sldMk cId="2002803785" sldId="297"/>
            <ac:spMk id="30" creationId="{35D3A767-5391-4723-A010-C16A8E0FAF42}"/>
          </ac:spMkLst>
        </pc:spChg>
        <pc:spChg chg="add del mod">
          <ac:chgData name="김한엽" userId="8d9e8cf2-6002-431f-b4d7-08699400578b" providerId="ADAL" clId="{D39A225F-CEC2-4658-B7D6-18BA0523BE5E}" dt="2021-12-17T06:24:45.986" v="11410"/>
          <ac:spMkLst>
            <pc:docMk/>
            <pc:sldMk cId="2002803785" sldId="297"/>
            <ac:spMk id="31" creationId="{B44F03FA-B8BC-46ED-A885-EFC43D9A8EDB}"/>
          </ac:spMkLst>
        </pc:spChg>
        <pc:spChg chg="add mod">
          <ac:chgData name="김한엽" userId="8d9e8cf2-6002-431f-b4d7-08699400578b" providerId="ADAL" clId="{D39A225F-CEC2-4658-B7D6-18BA0523BE5E}" dt="2021-12-17T06:25:20.819" v="11438" actId="1076"/>
          <ac:spMkLst>
            <pc:docMk/>
            <pc:sldMk cId="2002803785" sldId="297"/>
            <ac:spMk id="36" creationId="{91C76D95-529D-41EF-B2A4-F9FD5E432D75}"/>
          </ac:spMkLst>
        </pc:spChg>
        <pc:spChg chg="add mod">
          <ac:chgData name="김한엽" userId="8d9e8cf2-6002-431f-b4d7-08699400578b" providerId="ADAL" clId="{D39A225F-CEC2-4658-B7D6-18BA0523BE5E}" dt="2021-12-17T06:25:20.819" v="11438" actId="1076"/>
          <ac:spMkLst>
            <pc:docMk/>
            <pc:sldMk cId="2002803785" sldId="297"/>
            <ac:spMk id="37" creationId="{B4B68875-7CB1-4850-9D2D-4F5F75515197}"/>
          </ac:spMkLst>
        </pc:spChg>
        <pc:spChg chg="add mod">
          <ac:chgData name="김한엽" userId="8d9e8cf2-6002-431f-b4d7-08699400578b" providerId="ADAL" clId="{D39A225F-CEC2-4658-B7D6-18BA0523BE5E}" dt="2021-12-17T06:25:20.819" v="11438" actId="1076"/>
          <ac:spMkLst>
            <pc:docMk/>
            <pc:sldMk cId="2002803785" sldId="297"/>
            <ac:spMk id="38" creationId="{BA123B73-B22A-436E-8B9D-793F8551BF97}"/>
          </ac:spMkLst>
        </pc:spChg>
        <pc:spChg chg="add mod">
          <ac:chgData name="김한엽" userId="8d9e8cf2-6002-431f-b4d7-08699400578b" providerId="ADAL" clId="{D39A225F-CEC2-4658-B7D6-18BA0523BE5E}" dt="2021-12-17T06:25:20.819" v="11438" actId="1076"/>
          <ac:spMkLst>
            <pc:docMk/>
            <pc:sldMk cId="2002803785" sldId="297"/>
            <ac:spMk id="39" creationId="{8457C288-95A0-4769-B891-4FA40AEB2246}"/>
          </ac:spMkLst>
        </pc:spChg>
        <pc:picChg chg="del">
          <ac:chgData name="김한엽" userId="8d9e8cf2-6002-431f-b4d7-08699400578b" providerId="ADAL" clId="{D39A225F-CEC2-4658-B7D6-18BA0523BE5E}" dt="2021-12-17T06:25:14.242" v="11437" actId="478"/>
          <ac:picMkLst>
            <pc:docMk/>
            <pc:sldMk cId="2002803785" sldId="297"/>
            <ac:picMk id="4" creationId="{2B8E475D-4108-4BFC-9B26-1079FF32C3F3}"/>
          </ac:picMkLst>
        </pc:picChg>
        <pc:picChg chg="del">
          <ac:chgData name="김한엽" userId="8d9e8cf2-6002-431f-b4d7-08699400578b" providerId="ADAL" clId="{D39A225F-CEC2-4658-B7D6-18BA0523BE5E}" dt="2021-12-17T06:25:10.560" v="11434" actId="478"/>
          <ac:picMkLst>
            <pc:docMk/>
            <pc:sldMk cId="2002803785" sldId="297"/>
            <ac:picMk id="6" creationId="{61B2DDF0-ABAE-432D-BA87-09189ED2319B}"/>
          </ac:picMkLst>
        </pc:picChg>
        <pc:picChg chg="del">
          <ac:chgData name="김한엽" userId="8d9e8cf2-6002-431f-b4d7-08699400578b" providerId="ADAL" clId="{D39A225F-CEC2-4658-B7D6-18BA0523BE5E}" dt="2021-12-17T06:25:13.846" v="11436" actId="478"/>
          <ac:picMkLst>
            <pc:docMk/>
            <pc:sldMk cId="2002803785" sldId="297"/>
            <ac:picMk id="16" creationId="{A77AB527-88C2-454A-BB6F-8B07F03620DD}"/>
          </ac:picMkLst>
        </pc:picChg>
        <pc:picChg chg="del">
          <ac:chgData name="김한엽" userId="8d9e8cf2-6002-431f-b4d7-08699400578b" providerId="ADAL" clId="{D39A225F-CEC2-4658-B7D6-18BA0523BE5E}" dt="2021-12-17T06:25:10.560" v="11434" actId="478"/>
          <ac:picMkLst>
            <pc:docMk/>
            <pc:sldMk cId="2002803785" sldId="297"/>
            <ac:picMk id="18" creationId="{B315CE1F-ED34-421A-BE1D-F4794E63C044}"/>
          </ac:picMkLst>
        </pc:picChg>
        <pc:picChg chg="add del mod">
          <ac:chgData name="김한엽" userId="8d9e8cf2-6002-431f-b4d7-08699400578b" providerId="ADAL" clId="{D39A225F-CEC2-4658-B7D6-18BA0523BE5E}" dt="2021-12-17T06:24:45.986" v="11410"/>
          <ac:picMkLst>
            <pc:docMk/>
            <pc:sldMk cId="2002803785" sldId="297"/>
            <ac:picMk id="19" creationId="{084E6F16-1B33-4335-8715-E8BA3F079B5A}"/>
          </ac:picMkLst>
        </pc:picChg>
        <pc:picChg chg="add del mod">
          <ac:chgData name="김한엽" userId="8d9e8cf2-6002-431f-b4d7-08699400578b" providerId="ADAL" clId="{D39A225F-CEC2-4658-B7D6-18BA0523BE5E}" dt="2021-12-17T06:24:45.986" v="11410"/>
          <ac:picMkLst>
            <pc:docMk/>
            <pc:sldMk cId="2002803785" sldId="297"/>
            <ac:picMk id="20" creationId="{189EA990-5839-41A0-A240-9BD5F8E693AB}"/>
          </ac:picMkLst>
        </pc:picChg>
        <pc:picChg chg="add del mod">
          <ac:chgData name="김한엽" userId="8d9e8cf2-6002-431f-b4d7-08699400578b" providerId="ADAL" clId="{D39A225F-CEC2-4658-B7D6-18BA0523BE5E}" dt="2021-12-17T06:24:45.986" v="11410"/>
          <ac:picMkLst>
            <pc:docMk/>
            <pc:sldMk cId="2002803785" sldId="297"/>
            <ac:picMk id="25" creationId="{F5F32368-9E83-4CA2-B8E2-1C086D9DC1EA}"/>
          </ac:picMkLst>
        </pc:picChg>
        <pc:picChg chg="add del mod">
          <ac:chgData name="김한엽" userId="8d9e8cf2-6002-431f-b4d7-08699400578b" providerId="ADAL" clId="{D39A225F-CEC2-4658-B7D6-18BA0523BE5E}" dt="2021-12-17T06:24:45.986" v="11410"/>
          <ac:picMkLst>
            <pc:docMk/>
            <pc:sldMk cId="2002803785" sldId="297"/>
            <ac:picMk id="27" creationId="{CCA7A77E-7E03-40F3-866A-CC773A3CD01A}"/>
          </ac:picMkLst>
        </pc:picChg>
        <pc:picChg chg="add mod">
          <ac:chgData name="김한엽" userId="8d9e8cf2-6002-431f-b4d7-08699400578b" providerId="ADAL" clId="{D39A225F-CEC2-4658-B7D6-18BA0523BE5E}" dt="2021-12-17T06:25:20.819" v="11438" actId="1076"/>
          <ac:picMkLst>
            <pc:docMk/>
            <pc:sldMk cId="2002803785" sldId="297"/>
            <ac:picMk id="32" creationId="{42D143B6-8B2E-48B4-843D-03BFDC2BF770}"/>
          </ac:picMkLst>
        </pc:picChg>
        <pc:picChg chg="add mod">
          <ac:chgData name="김한엽" userId="8d9e8cf2-6002-431f-b4d7-08699400578b" providerId="ADAL" clId="{D39A225F-CEC2-4658-B7D6-18BA0523BE5E}" dt="2021-12-17T06:25:20.819" v="11438" actId="1076"/>
          <ac:picMkLst>
            <pc:docMk/>
            <pc:sldMk cId="2002803785" sldId="297"/>
            <ac:picMk id="33" creationId="{AE63F77C-12F6-4243-8E9D-8319B1DE5019}"/>
          </ac:picMkLst>
        </pc:picChg>
        <pc:picChg chg="add mod">
          <ac:chgData name="김한엽" userId="8d9e8cf2-6002-431f-b4d7-08699400578b" providerId="ADAL" clId="{D39A225F-CEC2-4658-B7D6-18BA0523BE5E}" dt="2021-12-17T06:25:20.819" v="11438" actId="1076"/>
          <ac:picMkLst>
            <pc:docMk/>
            <pc:sldMk cId="2002803785" sldId="297"/>
            <ac:picMk id="34" creationId="{EDB0E227-54C5-426E-8BF0-C5A8195454F3}"/>
          </ac:picMkLst>
        </pc:picChg>
        <pc:picChg chg="add mod">
          <ac:chgData name="김한엽" userId="8d9e8cf2-6002-431f-b4d7-08699400578b" providerId="ADAL" clId="{D39A225F-CEC2-4658-B7D6-18BA0523BE5E}" dt="2021-12-17T06:25:20.819" v="11438" actId="1076"/>
          <ac:picMkLst>
            <pc:docMk/>
            <pc:sldMk cId="2002803785" sldId="297"/>
            <ac:picMk id="35" creationId="{D4297B22-C2D0-48B8-8795-40AB1C94C4FF}"/>
          </ac:picMkLst>
        </pc:picChg>
        <pc:picChg chg="mod">
          <ac:chgData name="김한엽" userId="8d9e8cf2-6002-431f-b4d7-08699400578b" providerId="ADAL" clId="{D39A225F-CEC2-4658-B7D6-18BA0523BE5E}" dt="2021-12-17T06:22:39.093" v="11339" actId="14826"/>
          <ac:picMkLst>
            <pc:docMk/>
            <pc:sldMk cId="2002803785" sldId="297"/>
            <ac:picMk id="1026" creationId="{AC6D7A56-3F76-4512-98C5-5DD2AE6A4CFD}"/>
          </ac:picMkLst>
        </pc:picChg>
        <pc:picChg chg="add del mod">
          <ac:chgData name="김한엽" userId="8d9e8cf2-6002-431f-b4d7-08699400578b" providerId="ADAL" clId="{D39A225F-CEC2-4658-B7D6-18BA0523BE5E}" dt="2021-12-17T06:22:40.048" v="11340" actId="478"/>
          <ac:picMkLst>
            <pc:docMk/>
            <pc:sldMk cId="2002803785" sldId="297"/>
            <ac:picMk id="3074" creationId="{4D5F286C-29D3-4995-9DBC-17B809871C00}"/>
          </ac:picMkLst>
        </pc:picChg>
      </pc:sldChg>
      <pc:sldChg chg="addSp delSp modSp add mod">
        <pc:chgData name="김한엽" userId="8d9e8cf2-6002-431f-b4d7-08699400578b" providerId="ADAL" clId="{D39A225F-CEC2-4658-B7D6-18BA0523BE5E}" dt="2021-12-17T06:26:21.027" v="11462" actId="20577"/>
        <pc:sldMkLst>
          <pc:docMk/>
          <pc:sldMk cId="271075602" sldId="298"/>
        </pc:sldMkLst>
        <pc:spChg chg="mod">
          <ac:chgData name="김한엽" userId="8d9e8cf2-6002-431f-b4d7-08699400578b" providerId="ADAL" clId="{D39A225F-CEC2-4658-B7D6-18BA0523BE5E}" dt="2021-12-17T06:26:13.172" v="11454" actId="20577"/>
          <ac:spMkLst>
            <pc:docMk/>
            <pc:sldMk cId="271075602" sldId="298"/>
            <ac:spMk id="21" creationId="{5A7097E6-3F2D-46A5-8B48-4510C70AE7DD}"/>
          </ac:spMkLst>
        </pc:spChg>
        <pc:spChg chg="mod">
          <ac:chgData name="김한엽" userId="8d9e8cf2-6002-431f-b4d7-08699400578b" providerId="ADAL" clId="{D39A225F-CEC2-4658-B7D6-18BA0523BE5E}" dt="2021-12-17T06:26:19.389" v="11461" actId="20577"/>
          <ac:spMkLst>
            <pc:docMk/>
            <pc:sldMk cId="271075602" sldId="298"/>
            <ac:spMk id="22" creationId="{0570D580-0CD6-4DFF-8528-9B66154DEC04}"/>
          </ac:spMkLst>
        </pc:spChg>
        <pc:spChg chg="mod">
          <ac:chgData name="김한엽" userId="8d9e8cf2-6002-431f-b4d7-08699400578b" providerId="ADAL" clId="{D39A225F-CEC2-4658-B7D6-18BA0523BE5E}" dt="2021-12-17T06:26:16.716" v="11460" actId="20577"/>
          <ac:spMkLst>
            <pc:docMk/>
            <pc:sldMk cId="271075602" sldId="298"/>
            <ac:spMk id="23" creationId="{AA5CEAA4-10C0-4D67-B4B1-1E5435FEA12C}"/>
          </ac:spMkLst>
        </pc:spChg>
        <pc:spChg chg="mod">
          <ac:chgData name="김한엽" userId="8d9e8cf2-6002-431f-b4d7-08699400578b" providerId="ADAL" clId="{D39A225F-CEC2-4658-B7D6-18BA0523BE5E}" dt="2021-12-17T06:26:21.027" v="11462" actId="20577"/>
          <ac:spMkLst>
            <pc:docMk/>
            <pc:sldMk cId="271075602" sldId="298"/>
            <ac:spMk id="24" creationId="{6849738D-50CA-4263-8D78-211BAB0D5150}"/>
          </ac:spMkLst>
        </pc:spChg>
        <pc:spChg chg="mod">
          <ac:chgData name="김한엽" userId="8d9e8cf2-6002-431f-b4d7-08699400578b" providerId="ADAL" clId="{D39A225F-CEC2-4658-B7D6-18BA0523BE5E}" dt="2021-12-17T06:24:54.754" v="11429" actId="20577"/>
          <ac:spMkLst>
            <pc:docMk/>
            <pc:sldMk cId="271075602" sldId="298"/>
            <ac:spMk id="26" creationId="{4976C398-B8DB-4E13-A694-24562082665F}"/>
          </ac:spMkLst>
        </pc:spChg>
        <pc:picChg chg="add del mod">
          <ac:chgData name="김한엽" userId="8d9e8cf2-6002-431f-b4d7-08699400578b" providerId="ADAL" clId="{D39A225F-CEC2-4658-B7D6-18BA0523BE5E}" dt="2021-12-17T06:25:33.164" v="11440" actId="21"/>
          <ac:picMkLst>
            <pc:docMk/>
            <pc:sldMk cId="271075602" sldId="298"/>
            <ac:picMk id="3" creationId="{7DF8B58C-E2CC-4342-AFCB-E2942F7CF37E}"/>
          </ac:picMkLst>
        </pc:picChg>
        <pc:picChg chg="mod">
          <ac:chgData name="김한엽" userId="8d9e8cf2-6002-431f-b4d7-08699400578b" providerId="ADAL" clId="{D39A225F-CEC2-4658-B7D6-18BA0523BE5E}" dt="2021-12-17T06:26:08.290" v="11451" actId="14826"/>
          <ac:picMkLst>
            <pc:docMk/>
            <pc:sldMk cId="271075602" sldId="298"/>
            <ac:picMk id="4" creationId="{2B8E475D-4108-4BFC-9B26-1079FF32C3F3}"/>
          </ac:picMkLst>
        </pc:picChg>
        <pc:picChg chg="mod">
          <ac:chgData name="김한엽" userId="8d9e8cf2-6002-431f-b4d7-08699400578b" providerId="ADAL" clId="{D39A225F-CEC2-4658-B7D6-18BA0523BE5E}" dt="2021-12-17T06:25:38.455" v="11442" actId="14100"/>
          <ac:picMkLst>
            <pc:docMk/>
            <pc:sldMk cId="271075602" sldId="298"/>
            <ac:picMk id="6" creationId="{61B2DDF0-ABAE-432D-BA87-09189ED2319B}"/>
          </ac:picMkLst>
        </pc:picChg>
        <pc:picChg chg="add del mod">
          <ac:chgData name="김한엽" userId="8d9e8cf2-6002-431f-b4d7-08699400578b" providerId="ADAL" clId="{D39A225F-CEC2-4658-B7D6-18BA0523BE5E}" dt="2021-12-17T06:25:48.763" v="11444" actId="21"/>
          <ac:picMkLst>
            <pc:docMk/>
            <pc:sldMk cId="271075602" sldId="298"/>
            <ac:picMk id="12" creationId="{1279D7B8-D12D-4CC7-ADD9-3060EA8D8246}"/>
          </ac:picMkLst>
        </pc:picChg>
        <pc:picChg chg="add del mod">
          <ac:chgData name="김한엽" userId="8d9e8cf2-6002-431f-b4d7-08699400578b" providerId="ADAL" clId="{D39A225F-CEC2-4658-B7D6-18BA0523BE5E}" dt="2021-12-17T06:25:58.950" v="11447" actId="21"/>
          <ac:picMkLst>
            <pc:docMk/>
            <pc:sldMk cId="271075602" sldId="298"/>
            <ac:picMk id="14" creationId="{4819635A-BD45-44F5-B98A-3467A28ACEF2}"/>
          </ac:picMkLst>
        </pc:picChg>
        <pc:picChg chg="mod">
          <ac:chgData name="김한엽" userId="8d9e8cf2-6002-431f-b4d7-08699400578b" providerId="ADAL" clId="{D39A225F-CEC2-4658-B7D6-18BA0523BE5E}" dt="2021-12-17T06:26:01.024" v="11448" actId="14826"/>
          <ac:picMkLst>
            <pc:docMk/>
            <pc:sldMk cId="271075602" sldId="298"/>
            <ac:picMk id="16" creationId="{A77AB527-88C2-454A-BB6F-8B07F03620DD}"/>
          </ac:picMkLst>
        </pc:picChg>
        <pc:picChg chg="add del mod">
          <ac:chgData name="김한엽" userId="8d9e8cf2-6002-431f-b4d7-08699400578b" providerId="ADAL" clId="{D39A225F-CEC2-4658-B7D6-18BA0523BE5E}" dt="2021-12-17T06:26:06.186" v="11450" actId="21"/>
          <ac:picMkLst>
            <pc:docMk/>
            <pc:sldMk cId="271075602" sldId="298"/>
            <ac:picMk id="17" creationId="{FE854D81-F553-424D-870A-569AA5D56121}"/>
          </ac:picMkLst>
        </pc:picChg>
        <pc:picChg chg="mod">
          <ac:chgData name="김한엽" userId="8d9e8cf2-6002-431f-b4d7-08699400578b" providerId="ADAL" clId="{D39A225F-CEC2-4658-B7D6-18BA0523BE5E}" dt="2021-12-17T06:25:51.481" v="11445" actId="14826"/>
          <ac:picMkLst>
            <pc:docMk/>
            <pc:sldMk cId="271075602" sldId="298"/>
            <ac:picMk id="18" creationId="{B315CE1F-ED34-421A-BE1D-F4794E63C044}"/>
          </ac:picMkLst>
        </pc:picChg>
        <pc:picChg chg="mod">
          <ac:chgData name="김한엽" userId="8d9e8cf2-6002-431f-b4d7-08699400578b" providerId="ADAL" clId="{D39A225F-CEC2-4658-B7D6-18BA0523BE5E}" dt="2021-12-17T06:22:57.250" v="11346" actId="14826"/>
          <ac:picMkLst>
            <pc:docMk/>
            <pc:sldMk cId="271075602" sldId="298"/>
            <ac:picMk id="1026" creationId="{AC6D7A56-3F76-4512-98C5-5DD2AE6A4CFD}"/>
          </ac:picMkLst>
        </pc:picChg>
        <pc:picChg chg="add del mod">
          <ac:chgData name="김한엽" userId="8d9e8cf2-6002-431f-b4d7-08699400578b" providerId="ADAL" clId="{D39A225F-CEC2-4658-B7D6-18BA0523BE5E}" dt="2021-12-17T06:22:57.828" v="11347" actId="478"/>
          <ac:picMkLst>
            <pc:docMk/>
            <pc:sldMk cId="271075602" sldId="298"/>
            <ac:picMk id="2050" creationId="{1886420E-C45B-4999-B4F3-8F7101B3BF31}"/>
          </ac:picMkLst>
        </pc:picChg>
      </pc:sldChg>
      <pc:sldMasterChg chg="modTransition modSldLayout">
        <pc:chgData name="김한엽" userId="8d9e8cf2-6002-431f-b4d7-08699400578b" providerId="ADAL" clId="{D39A225F-CEC2-4658-B7D6-18BA0523BE5E}" dt="2021-12-06T13:34:03.250" v="10332"/>
        <pc:sldMasterMkLst>
          <pc:docMk/>
          <pc:sldMasterMk cId="223533175" sldId="2147483648"/>
        </pc:sldMasterMkLst>
        <pc:sldLayoutChg chg="modTransition">
          <pc:chgData name="김한엽" userId="8d9e8cf2-6002-431f-b4d7-08699400578b" providerId="ADAL" clId="{D39A225F-CEC2-4658-B7D6-18BA0523BE5E}" dt="2021-12-06T13:34:03.250" v="10332"/>
          <pc:sldLayoutMkLst>
            <pc:docMk/>
            <pc:sldMasterMk cId="223533175" sldId="2147483648"/>
            <pc:sldLayoutMk cId="973173622" sldId="2147483649"/>
          </pc:sldLayoutMkLst>
        </pc:sldLayoutChg>
        <pc:sldLayoutChg chg="modTransition">
          <pc:chgData name="김한엽" userId="8d9e8cf2-6002-431f-b4d7-08699400578b" providerId="ADAL" clId="{D39A225F-CEC2-4658-B7D6-18BA0523BE5E}" dt="2021-12-06T13:34:03.250" v="10332"/>
          <pc:sldLayoutMkLst>
            <pc:docMk/>
            <pc:sldMasterMk cId="223533175" sldId="2147483648"/>
            <pc:sldLayoutMk cId="893609402" sldId="2147483650"/>
          </pc:sldLayoutMkLst>
        </pc:sldLayoutChg>
        <pc:sldLayoutChg chg="modTransition">
          <pc:chgData name="김한엽" userId="8d9e8cf2-6002-431f-b4d7-08699400578b" providerId="ADAL" clId="{D39A225F-CEC2-4658-B7D6-18BA0523BE5E}" dt="2021-12-06T13:34:03.250" v="10332"/>
          <pc:sldLayoutMkLst>
            <pc:docMk/>
            <pc:sldMasterMk cId="223533175" sldId="2147483648"/>
            <pc:sldLayoutMk cId="1540075943" sldId="2147483651"/>
          </pc:sldLayoutMkLst>
        </pc:sldLayoutChg>
        <pc:sldLayoutChg chg="modTransition">
          <pc:chgData name="김한엽" userId="8d9e8cf2-6002-431f-b4d7-08699400578b" providerId="ADAL" clId="{D39A225F-CEC2-4658-B7D6-18BA0523BE5E}" dt="2021-12-06T13:34:03.250" v="10332"/>
          <pc:sldLayoutMkLst>
            <pc:docMk/>
            <pc:sldMasterMk cId="223533175" sldId="2147483648"/>
            <pc:sldLayoutMk cId="435976710" sldId="2147483652"/>
          </pc:sldLayoutMkLst>
        </pc:sldLayoutChg>
        <pc:sldLayoutChg chg="modTransition">
          <pc:chgData name="김한엽" userId="8d9e8cf2-6002-431f-b4d7-08699400578b" providerId="ADAL" clId="{D39A225F-CEC2-4658-B7D6-18BA0523BE5E}" dt="2021-12-06T13:34:03.250" v="10332"/>
          <pc:sldLayoutMkLst>
            <pc:docMk/>
            <pc:sldMasterMk cId="223533175" sldId="2147483648"/>
            <pc:sldLayoutMk cId="246361406" sldId="2147483653"/>
          </pc:sldLayoutMkLst>
        </pc:sldLayoutChg>
        <pc:sldLayoutChg chg="modTransition">
          <pc:chgData name="김한엽" userId="8d9e8cf2-6002-431f-b4d7-08699400578b" providerId="ADAL" clId="{D39A225F-CEC2-4658-B7D6-18BA0523BE5E}" dt="2021-12-06T13:34:03.250" v="10332"/>
          <pc:sldLayoutMkLst>
            <pc:docMk/>
            <pc:sldMasterMk cId="223533175" sldId="2147483648"/>
            <pc:sldLayoutMk cId="247679226" sldId="2147483654"/>
          </pc:sldLayoutMkLst>
        </pc:sldLayoutChg>
        <pc:sldLayoutChg chg="modTransition">
          <pc:chgData name="김한엽" userId="8d9e8cf2-6002-431f-b4d7-08699400578b" providerId="ADAL" clId="{D39A225F-CEC2-4658-B7D6-18BA0523BE5E}" dt="2021-12-06T13:34:03.250" v="10332"/>
          <pc:sldLayoutMkLst>
            <pc:docMk/>
            <pc:sldMasterMk cId="223533175" sldId="2147483648"/>
            <pc:sldLayoutMk cId="921443496" sldId="2147483655"/>
          </pc:sldLayoutMkLst>
        </pc:sldLayoutChg>
        <pc:sldLayoutChg chg="modTransition">
          <pc:chgData name="김한엽" userId="8d9e8cf2-6002-431f-b4d7-08699400578b" providerId="ADAL" clId="{D39A225F-CEC2-4658-B7D6-18BA0523BE5E}" dt="2021-12-06T13:34:03.250" v="10332"/>
          <pc:sldLayoutMkLst>
            <pc:docMk/>
            <pc:sldMasterMk cId="223533175" sldId="2147483648"/>
            <pc:sldLayoutMk cId="1196258755" sldId="2147483656"/>
          </pc:sldLayoutMkLst>
        </pc:sldLayoutChg>
        <pc:sldLayoutChg chg="modTransition">
          <pc:chgData name="김한엽" userId="8d9e8cf2-6002-431f-b4d7-08699400578b" providerId="ADAL" clId="{D39A225F-CEC2-4658-B7D6-18BA0523BE5E}" dt="2021-12-06T13:34:03.250" v="10332"/>
          <pc:sldLayoutMkLst>
            <pc:docMk/>
            <pc:sldMasterMk cId="223533175" sldId="2147483648"/>
            <pc:sldLayoutMk cId="778992071" sldId="2147483657"/>
          </pc:sldLayoutMkLst>
        </pc:sldLayoutChg>
        <pc:sldLayoutChg chg="modTransition">
          <pc:chgData name="김한엽" userId="8d9e8cf2-6002-431f-b4d7-08699400578b" providerId="ADAL" clId="{D39A225F-CEC2-4658-B7D6-18BA0523BE5E}" dt="2021-12-06T13:34:03.250" v="10332"/>
          <pc:sldLayoutMkLst>
            <pc:docMk/>
            <pc:sldMasterMk cId="223533175" sldId="2147483648"/>
            <pc:sldLayoutMk cId="1459425185" sldId="2147483658"/>
          </pc:sldLayoutMkLst>
        </pc:sldLayoutChg>
        <pc:sldLayoutChg chg="modTransition">
          <pc:chgData name="김한엽" userId="8d9e8cf2-6002-431f-b4d7-08699400578b" providerId="ADAL" clId="{D39A225F-CEC2-4658-B7D6-18BA0523BE5E}" dt="2021-12-06T13:34:03.250" v="10332"/>
          <pc:sldLayoutMkLst>
            <pc:docMk/>
            <pc:sldMasterMk cId="223533175" sldId="2147483648"/>
            <pc:sldLayoutMk cId="86826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</a:t>
            </a:r>
          </a:p>
          <a:p>
            <a:r>
              <a:rPr kumimoji="1" lang="ko-KR" altLang="en-US" dirty="0" err="1"/>
              <a:t>학부생논문</a:t>
            </a:r>
            <a:r>
              <a:rPr kumimoji="1" lang="ko-KR" altLang="en-US" dirty="0"/>
              <a:t> </a:t>
            </a:r>
            <a:r>
              <a:rPr kumimoji="1" lang="en-US" altLang="ko-KR" dirty="0"/>
              <a:t>"VR </a:t>
            </a:r>
            <a:r>
              <a:rPr kumimoji="1" lang="ko-KR" altLang="en-US" dirty="0"/>
              <a:t>자전거에서의 노면 질감 구현을 위한 진동 데이터 수집 및 분석</a:t>
            </a:r>
            <a:r>
              <a:rPr kumimoji="1" lang="en-US" altLang="ko-KR" dirty="0"/>
              <a:t>" </a:t>
            </a:r>
            <a:r>
              <a:rPr kumimoji="1" lang="ko-KR" altLang="en-US" dirty="0"/>
              <a:t>발표를 맡은 </a:t>
            </a:r>
            <a:r>
              <a:rPr kumimoji="1" lang="ko-KR" altLang="en-US" dirty="0" err="1"/>
              <a:t>김한엽입니다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그럼 </a:t>
            </a:r>
            <a:r>
              <a:rPr kumimoji="1" lang="ko-KR" altLang="en-US" dirty="0" err="1"/>
              <a:t>발표시작하겠습니다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연구배경입니다</a:t>
            </a:r>
            <a:r>
              <a:rPr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두 가지 방법을 이용해 데이터 수집을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아두이노를</a:t>
            </a:r>
            <a:r>
              <a:rPr lang="ko-KR" altLang="en-US" dirty="0"/>
              <a:t> 사용하였는데 </a:t>
            </a:r>
            <a:r>
              <a:rPr lang="ko-KR" altLang="en-US" dirty="0" err="1"/>
              <a:t>아두이노의</a:t>
            </a:r>
            <a:r>
              <a:rPr lang="ko-KR" altLang="en-US" dirty="0"/>
              <a:t> 경우 시스템 구현비용이 저렴하다는 장점이 있지만 데이터 수집 주기가 길다는 단점이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진동 출력에 있어서 데이터 수집 주파수가 출력범위를 </a:t>
            </a:r>
            <a:r>
              <a:rPr lang="ko-KR" altLang="en-US" dirty="0" err="1"/>
              <a:t>제한시키기</a:t>
            </a:r>
            <a:r>
              <a:rPr lang="ko-KR" altLang="en-US" dirty="0"/>
              <a:t> 때문에 기준을 </a:t>
            </a:r>
            <a:r>
              <a:rPr lang="en-US" altLang="ko-KR" dirty="0"/>
              <a:t>1000Hz</a:t>
            </a:r>
            <a:r>
              <a:rPr lang="ko-KR" altLang="en-US" dirty="0"/>
              <a:t>로 설정했지만 </a:t>
            </a:r>
            <a:r>
              <a:rPr lang="ko-KR" altLang="en-US" dirty="0" err="1"/>
              <a:t>아두이노</a:t>
            </a:r>
            <a:r>
              <a:rPr lang="ko-KR" altLang="en-US" dirty="0"/>
              <a:t> 시스템으로는 </a:t>
            </a:r>
            <a:r>
              <a:rPr lang="en-US" altLang="ko-KR" dirty="0"/>
              <a:t>250Hz</a:t>
            </a:r>
            <a:r>
              <a:rPr lang="ko-KR" altLang="en-US" dirty="0"/>
              <a:t>가 최대였습니다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때문에 </a:t>
            </a:r>
            <a:r>
              <a:rPr lang="en-US" altLang="ko-KR" dirty="0"/>
              <a:t>DAQ</a:t>
            </a:r>
            <a:r>
              <a:rPr lang="ko-KR" altLang="en-US" dirty="0"/>
              <a:t>를 이용한 시스템으로 변경하게 되었습니다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DAQ</a:t>
            </a:r>
            <a:r>
              <a:rPr lang="ko-KR" altLang="en-US" dirty="0"/>
              <a:t>시스템은 비용은 비싸지만 데이터 수집 주기가 짧습니다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DAQ</a:t>
            </a:r>
            <a:r>
              <a:rPr lang="ko-KR" altLang="en-US" dirty="0"/>
              <a:t>를 이용해 </a:t>
            </a:r>
            <a:r>
              <a:rPr lang="en-US" altLang="ko-KR" dirty="0"/>
              <a:t>2000Hz</a:t>
            </a:r>
            <a:r>
              <a:rPr lang="ko-KR" altLang="en-US" dirty="0"/>
              <a:t>로 인조잔디구장</a:t>
            </a:r>
            <a:r>
              <a:rPr lang="en-US" altLang="ko-KR" dirty="0"/>
              <a:t>, </a:t>
            </a:r>
            <a:r>
              <a:rPr lang="ko-KR" altLang="en-US" dirty="0"/>
              <a:t>아스팔트</a:t>
            </a:r>
            <a:r>
              <a:rPr lang="en-US" altLang="ko-KR" dirty="0"/>
              <a:t>, </a:t>
            </a:r>
            <a:r>
              <a:rPr lang="ko-KR" altLang="en-US" dirty="0"/>
              <a:t>격자무늬바닥에서 데이터를 수집했습니다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수집한 데이터를 처리하는 방법입니다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644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수집한 데이터를 처리하는 방법입니다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하이패스필터를</a:t>
            </a:r>
            <a:r>
              <a:rPr lang="ko-KR" altLang="en-US" dirty="0"/>
              <a:t> 이용해 미세한 홈이나 돌출부로부터 발생하는 노이즈를 제거합니다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dft321</a:t>
            </a:r>
            <a:r>
              <a:rPr lang="ko-KR" altLang="en-US" dirty="0"/>
              <a:t>코드를 이용해 </a:t>
            </a:r>
            <a:r>
              <a:rPr lang="en-US" altLang="ko-KR" dirty="0" err="1"/>
              <a:t>x,y,z</a:t>
            </a:r>
            <a:r>
              <a:rPr lang="en-US" altLang="ko-KR" dirty="0"/>
              <a:t>,</a:t>
            </a:r>
            <a:r>
              <a:rPr lang="ko-KR" altLang="en-US" dirty="0"/>
              <a:t>축의 가속도를 하나의 가속도로 통합합니다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코드는 각 축에 대해 푸리에 변환을 진행한 후 각 가속도에 대해 </a:t>
            </a:r>
            <a:r>
              <a:rPr lang="en-US" altLang="ko-KR" dirty="0" err="1"/>
              <a:t>x,y,z</a:t>
            </a:r>
            <a:r>
              <a:rPr lang="en-US" altLang="ko-KR" dirty="0"/>
              <a:t>,</a:t>
            </a:r>
            <a:r>
              <a:rPr lang="ko-KR" altLang="en-US" dirty="0"/>
              <a:t>축을 요소로 하는 벡터의 </a:t>
            </a:r>
            <a:r>
              <a:rPr lang="en-US" altLang="ko-KR" dirty="0"/>
              <a:t>L2</a:t>
            </a:r>
            <a:r>
              <a:rPr lang="ko-KR" altLang="en-US" dirty="0"/>
              <a:t>놈을 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</a:t>
            </a:r>
            <a:r>
              <a:rPr lang="ko-KR" altLang="en-US" dirty="0" err="1"/>
              <a:t>역푸리에변환으로</a:t>
            </a:r>
            <a:r>
              <a:rPr lang="ko-KR" altLang="en-US" dirty="0"/>
              <a:t> 다시 시간도메인 가속도로 변환하는 코드입니다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속력에 따른 진동 구현을 위해 데이터를 분할하고 </a:t>
            </a:r>
            <a:r>
              <a:rPr lang="ko-KR" altLang="en-US" dirty="0" err="1"/>
              <a:t>보간법을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1337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속력에 따른 진동 구현을 위해 데이터를 분할하고 </a:t>
            </a:r>
            <a:r>
              <a:rPr lang="ko-KR" altLang="en-US" dirty="0" err="1"/>
              <a:t>보간법을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브레이크의 영향을 받은 후반부의 급속한 감속구간을 제거한 뒤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오차범위를 </a:t>
            </a:r>
            <a:r>
              <a:rPr lang="en-US" altLang="ko-KR" dirty="0"/>
              <a:t>+- 0.2km/h</a:t>
            </a:r>
            <a:r>
              <a:rPr lang="ko-KR" altLang="en-US" dirty="0"/>
              <a:t>로 설정하고 각 범위에 속하는 속력데이터와 가속도 데이터를 분류하여 저장했습니다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분류된 데이터들은 대표 속도를 설정해 모두 동일한 속력으로 가정했습니다</a:t>
            </a:r>
            <a:r>
              <a:rPr lang="en-US" altLang="ko-KR" dirty="0"/>
              <a:t>. ppt</a:t>
            </a:r>
            <a:r>
              <a:rPr lang="ko-KR" altLang="en-US" dirty="0"/>
              <a:t>화면은 예시로</a:t>
            </a:r>
            <a:r>
              <a:rPr lang="en-US" altLang="ko-KR" dirty="0"/>
              <a:t>, </a:t>
            </a:r>
            <a:r>
              <a:rPr lang="ko-KR" altLang="en-US" dirty="0"/>
              <a:t>이해를 </a:t>
            </a:r>
            <a:r>
              <a:rPr lang="ko-KR" altLang="en-US" dirty="0" err="1"/>
              <a:t>돕기위해</a:t>
            </a:r>
            <a:r>
              <a:rPr lang="ko-KR" altLang="en-US" dirty="0"/>
              <a:t> 간격을 크게 설정한 모습입니다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대표속도가 아닌 속도에 대해서는 </a:t>
            </a:r>
            <a:r>
              <a:rPr lang="ko-KR" altLang="en-US" dirty="0" err="1"/>
              <a:t>보간법을</a:t>
            </a:r>
            <a:r>
              <a:rPr lang="ko-KR" altLang="en-US" dirty="0"/>
              <a:t> 이용해 데이터를 생성하는 방법을 고안했습니다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759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대표속도가 아닌 속도에 대해서는 </a:t>
            </a:r>
            <a:r>
              <a:rPr lang="ko-KR" altLang="en-US" dirty="0" err="1"/>
              <a:t>보간법을</a:t>
            </a:r>
            <a:r>
              <a:rPr lang="ko-KR" altLang="en-US" dirty="0"/>
              <a:t> 이용해 데이터를 생성하는 방법을 고안했습니다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보간법은</a:t>
            </a:r>
            <a:r>
              <a:rPr lang="ko-KR" altLang="en-US" dirty="0"/>
              <a:t> 시간도메인 </a:t>
            </a:r>
            <a:r>
              <a:rPr lang="ko-KR" altLang="en-US" dirty="0" err="1"/>
              <a:t>보간법과</a:t>
            </a:r>
            <a:r>
              <a:rPr lang="ko-KR" altLang="en-US" dirty="0"/>
              <a:t> 주파수도메인 </a:t>
            </a:r>
            <a:r>
              <a:rPr lang="ko-KR" altLang="en-US" dirty="0" err="1"/>
              <a:t>보간법</a:t>
            </a:r>
            <a:r>
              <a:rPr lang="ko-KR" altLang="en-US" dirty="0"/>
              <a:t> 두 가지 방법이 존재합니다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시간에 따른 변화가 중요하다면 시간도메인 </a:t>
            </a:r>
            <a:r>
              <a:rPr lang="ko-KR" altLang="en-US" dirty="0" err="1"/>
              <a:t>보간법이</a:t>
            </a:r>
            <a:r>
              <a:rPr lang="ko-KR" altLang="en-US" dirty="0"/>
              <a:t> 더 효과적이겠지만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우리 연구는 진동수에 대한 </a:t>
            </a:r>
            <a:r>
              <a:rPr lang="ko-KR" altLang="en-US" dirty="0" err="1"/>
              <a:t>보간이므로</a:t>
            </a:r>
            <a:r>
              <a:rPr lang="ko-KR" altLang="en-US" dirty="0"/>
              <a:t> 푸리에 변환이 보다 효과적일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진행한 연구를 실제 자전거에 구현한 모습입니다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4942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진행한 연구를 실제 자전거에 구현한 모습입니다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핸들부에는 </a:t>
            </a:r>
            <a:r>
              <a:rPr lang="ko-KR" altLang="en-US" dirty="0" err="1"/>
              <a:t>액튜에이터가</a:t>
            </a:r>
            <a:r>
              <a:rPr lang="ko-KR" altLang="en-US" dirty="0"/>
              <a:t> </a:t>
            </a:r>
            <a:r>
              <a:rPr lang="ko-KR" altLang="en-US" dirty="0" err="1"/>
              <a:t>부착되어있고</a:t>
            </a:r>
            <a:r>
              <a:rPr lang="ko-KR" altLang="en-US" dirty="0"/>
              <a:t> 앞주머니에는 </a:t>
            </a:r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ko-KR" altLang="en-US" dirty="0" err="1"/>
              <a:t>앰플리파이어가</a:t>
            </a:r>
            <a:r>
              <a:rPr lang="ko-KR" altLang="en-US" dirty="0"/>
              <a:t> 들어있습니다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패달을</a:t>
            </a:r>
            <a:r>
              <a:rPr lang="ko-KR" altLang="en-US" dirty="0"/>
              <a:t> 굴리면 뒷바퀴가 돌아가고 </a:t>
            </a:r>
            <a:r>
              <a:rPr lang="en-US" altLang="ko-KR" dirty="0"/>
              <a:t>IR</a:t>
            </a:r>
            <a:r>
              <a:rPr lang="ko-KR" altLang="en-US" dirty="0"/>
              <a:t>센서가 마킹을 읽고 신호를 보내 </a:t>
            </a:r>
            <a:r>
              <a:rPr lang="ko-KR" altLang="en-US" dirty="0" err="1"/>
              <a:t>아두이노에서</a:t>
            </a:r>
            <a:r>
              <a:rPr lang="ko-KR" altLang="en-US" dirty="0"/>
              <a:t> 속력으로 변환합니다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아두이노는</a:t>
            </a:r>
            <a:r>
              <a:rPr lang="ko-KR" altLang="en-US" dirty="0"/>
              <a:t> 노트북의 </a:t>
            </a:r>
            <a:r>
              <a:rPr lang="en-US" altLang="ko-KR" dirty="0" err="1"/>
              <a:t>Matlab</a:t>
            </a:r>
            <a:r>
              <a:rPr lang="ko-KR" altLang="en-US" dirty="0"/>
              <a:t>으로 계산된 속력을 보내고 </a:t>
            </a:r>
            <a:r>
              <a:rPr lang="en-US" altLang="ko-KR" dirty="0" err="1"/>
              <a:t>Matlab</a:t>
            </a:r>
            <a:r>
              <a:rPr lang="ko-KR" altLang="en-US" dirty="0"/>
              <a:t>은 </a:t>
            </a:r>
            <a:r>
              <a:rPr lang="ko-KR" altLang="en-US" dirty="0" err="1"/>
              <a:t>입력속력에</a:t>
            </a:r>
            <a:r>
              <a:rPr lang="ko-KR" altLang="en-US" dirty="0"/>
              <a:t> 따라 </a:t>
            </a:r>
            <a:r>
              <a:rPr lang="ko-KR" altLang="en-US" dirty="0" err="1"/>
              <a:t>보간을</a:t>
            </a:r>
            <a:r>
              <a:rPr lang="ko-KR" altLang="en-US" dirty="0"/>
              <a:t> 수행합니다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보간으로</a:t>
            </a:r>
            <a:r>
              <a:rPr lang="ko-KR" altLang="en-US" dirty="0"/>
              <a:t> 구해진 데이터를 </a:t>
            </a:r>
            <a:r>
              <a:rPr lang="ko-KR" altLang="en-US" dirty="0" err="1"/>
              <a:t>앰플리파이어로</a:t>
            </a:r>
            <a:r>
              <a:rPr lang="ko-KR" altLang="en-US" dirty="0"/>
              <a:t> 전송하고 </a:t>
            </a:r>
            <a:r>
              <a:rPr lang="ko-KR" altLang="en-US" dirty="0" err="1"/>
              <a:t>액튜에이터를</a:t>
            </a:r>
            <a:r>
              <a:rPr lang="ko-KR" altLang="en-US" dirty="0"/>
              <a:t> 통해 진동으로 출력됩니다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전체적인 모습은 이렇습니다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8867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진행한 연구를 실제 자전거에 구현한 모습입니다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핸들부에는 </a:t>
            </a:r>
            <a:r>
              <a:rPr lang="ko-KR" altLang="en-US" dirty="0" err="1"/>
              <a:t>액튜에이터가</a:t>
            </a:r>
            <a:r>
              <a:rPr lang="ko-KR" altLang="en-US" dirty="0"/>
              <a:t> </a:t>
            </a:r>
            <a:r>
              <a:rPr lang="ko-KR" altLang="en-US" dirty="0" err="1"/>
              <a:t>부착되어있고</a:t>
            </a:r>
            <a:r>
              <a:rPr lang="ko-KR" altLang="en-US" dirty="0"/>
              <a:t> 앞주머니에는 </a:t>
            </a:r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ko-KR" altLang="en-US" dirty="0" err="1"/>
              <a:t>앰플리파이어가</a:t>
            </a:r>
            <a:r>
              <a:rPr lang="ko-KR" altLang="en-US" dirty="0"/>
              <a:t> 들어있습니다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패달을</a:t>
            </a:r>
            <a:r>
              <a:rPr lang="ko-KR" altLang="en-US" dirty="0"/>
              <a:t> 굴리면 뒷바퀴가 돌아가고 </a:t>
            </a:r>
            <a:r>
              <a:rPr lang="en-US" altLang="ko-KR" dirty="0"/>
              <a:t>IR</a:t>
            </a:r>
            <a:r>
              <a:rPr lang="ko-KR" altLang="en-US" dirty="0"/>
              <a:t>센서로 </a:t>
            </a:r>
            <a:r>
              <a:rPr lang="ko-KR" altLang="en-US" dirty="0" err="1"/>
              <a:t>입력받아</a:t>
            </a:r>
            <a:r>
              <a:rPr lang="ko-KR" altLang="en-US" dirty="0"/>
              <a:t> 속력으로 변환합니다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변환되는 속력에 따라 </a:t>
            </a:r>
            <a:r>
              <a:rPr lang="ko-KR" altLang="en-US" dirty="0" err="1"/>
              <a:t>아두이노는</a:t>
            </a:r>
            <a:r>
              <a:rPr lang="ko-KR" altLang="en-US" dirty="0"/>
              <a:t> 노트북의 </a:t>
            </a:r>
            <a:r>
              <a:rPr lang="en-US" altLang="ko-KR" dirty="0" err="1"/>
              <a:t>Matlab</a:t>
            </a:r>
            <a:r>
              <a:rPr lang="ko-KR" altLang="en-US" dirty="0"/>
              <a:t>으로 신호를 보내고 </a:t>
            </a:r>
            <a:r>
              <a:rPr lang="en-US" altLang="ko-KR" dirty="0" err="1"/>
              <a:t>Matlab</a:t>
            </a:r>
            <a:r>
              <a:rPr lang="ko-KR" altLang="en-US" dirty="0"/>
              <a:t>은 </a:t>
            </a:r>
            <a:r>
              <a:rPr lang="ko-KR" altLang="en-US" dirty="0" err="1"/>
              <a:t>입력신호에따라</a:t>
            </a:r>
            <a:r>
              <a:rPr lang="ko-KR" altLang="en-US" dirty="0"/>
              <a:t> </a:t>
            </a:r>
            <a:r>
              <a:rPr lang="ko-KR" altLang="en-US" dirty="0" err="1"/>
              <a:t>보간을</a:t>
            </a:r>
            <a:r>
              <a:rPr lang="ko-KR" altLang="en-US" dirty="0"/>
              <a:t> 수행하여 </a:t>
            </a:r>
            <a:r>
              <a:rPr lang="ko-KR" altLang="en-US" dirty="0" err="1"/>
              <a:t>앰플리파이어로</a:t>
            </a:r>
            <a:r>
              <a:rPr lang="ko-KR" altLang="en-US" dirty="0"/>
              <a:t> 전송해 </a:t>
            </a:r>
            <a:r>
              <a:rPr lang="ko-KR" altLang="en-US" dirty="0" err="1"/>
              <a:t>액튜에이터로</a:t>
            </a:r>
            <a:r>
              <a:rPr lang="ko-KR" altLang="en-US" dirty="0"/>
              <a:t> 출력됩니다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전체적인 모습은 이렇습니다</a:t>
            </a:r>
            <a:r>
              <a:rPr lang="en-US" altLang="ko-KR" dirty="0"/>
              <a:t>.  </a:t>
            </a:r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IR</a:t>
            </a:r>
            <a:r>
              <a:rPr lang="ko-KR" altLang="en-US" dirty="0"/>
              <a:t>센서가 깜빡이며 데이터를 </a:t>
            </a:r>
            <a:r>
              <a:rPr lang="ko-KR" altLang="en-US" dirty="0" err="1"/>
              <a:t>전송하고있는</a:t>
            </a:r>
            <a:r>
              <a:rPr lang="ko-KR" altLang="en-US" dirty="0"/>
              <a:t> 것을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7466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두 가지 방법을 이용해 데이터 수집을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아두이노를</a:t>
            </a:r>
            <a:r>
              <a:rPr lang="ko-KR" altLang="en-US" dirty="0"/>
              <a:t> 사용하였는데 </a:t>
            </a:r>
            <a:r>
              <a:rPr lang="ko-KR" altLang="en-US" dirty="0" err="1"/>
              <a:t>아두이노의</a:t>
            </a:r>
            <a:r>
              <a:rPr lang="ko-KR" altLang="en-US" dirty="0"/>
              <a:t> 경우 시스템 구현비용이 저렴하다는 장점이 있지만 데이터 수집 주기가 길다는 단점이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진동 출력에 있어서 데이터 수집 주파수가 출력범위를 </a:t>
            </a:r>
            <a:r>
              <a:rPr lang="ko-KR" altLang="en-US" dirty="0" err="1"/>
              <a:t>제한시키기</a:t>
            </a:r>
            <a:r>
              <a:rPr lang="ko-KR" altLang="en-US" dirty="0"/>
              <a:t> 때문에 기준을 </a:t>
            </a:r>
            <a:r>
              <a:rPr lang="en-US" altLang="ko-KR" dirty="0"/>
              <a:t>1000Hz</a:t>
            </a:r>
            <a:r>
              <a:rPr lang="ko-KR" altLang="en-US" dirty="0"/>
              <a:t>로 설정했지만 </a:t>
            </a:r>
            <a:r>
              <a:rPr lang="ko-KR" altLang="en-US" dirty="0" err="1"/>
              <a:t>아두이노</a:t>
            </a:r>
            <a:r>
              <a:rPr lang="ko-KR" altLang="en-US" dirty="0"/>
              <a:t> 시스템으로는 </a:t>
            </a:r>
            <a:r>
              <a:rPr lang="en-US" altLang="ko-KR" dirty="0"/>
              <a:t>250Hz</a:t>
            </a:r>
            <a:r>
              <a:rPr lang="ko-KR" altLang="en-US" dirty="0"/>
              <a:t>가 최대였습니다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때문에 </a:t>
            </a:r>
            <a:r>
              <a:rPr lang="en-US" altLang="ko-KR" dirty="0"/>
              <a:t>DAQ</a:t>
            </a:r>
            <a:r>
              <a:rPr lang="ko-KR" altLang="en-US" dirty="0"/>
              <a:t>를 이용한 시스템으로 변경하게 되었습니다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DAQ</a:t>
            </a:r>
            <a:r>
              <a:rPr lang="ko-KR" altLang="en-US" dirty="0"/>
              <a:t>시스템은 비용은 비싸지만 데이터 수집 주기가 짧습니다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DAQ</a:t>
            </a:r>
            <a:r>
              <a:rPr lang="ko-KR" altLang="en-US" dirty="0"/>
              <a:t>를 이용해 </a:t>
            </a:r>
            <a:r>
              <a:rPr lang="en-US" altLang="ko-KR" dirty="0"/>
              <a:t>2000Hz</a:t>
            </a:r>
            <a:r>
              <a:rPr lang="ko-KR" altLang="en-US" dirty="0"/>
              <a:t>로 인조잔디구장</a:t>
            </a:r>
            <a:r>
              <a:rPr lang="en-US" altLang="ko-KR" dirty="0"/>
              <a:t>, </a:t>
            </a:r>
            <a:r>
              <a:rPr lang="ko-KR" altLang="en-US" dirty="0"/>
              <a:t>아스팔트</a:t>
            </a:r>
            <a:r>
              <a:rPr lang="en-US" altLang="ko-KR" dirty="0"/>
              <a:t>, </a:t>
            </a:r>
            <a:r>
              <a:rPr lang="ko-KR" altLang="en-US" dirty="0"/>
              <a:t>격자무늬바닥에서 데이터를 수집했습니다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수집한 데이터를 처리하는 방법입니다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0059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두 가지 방법을 이용해 데이터 수집을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아두이노를</a:t>
            </a:r>
            <a:r>
              <a:rPr lang="ko-KR" altLang="en-US" dirty="0"/>
              <a:t> 사용하였는데 </a:t>
            </a:r>
            <a:r>
              <a:rPr lang="ko-KR" altLang="en-US" dirty="0" err="1"/>
              <a:t>아두이노의</a:t>
            </a:r>
            <a:r>
              <a:rPr lang="ko-KR" altLang="en-US" dirty="0"/>
              <a:t> 경우 시스템 구현비용이 저렴하다는 장점이 있지만 데이터 수집 주기가 길다는 단점이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진동 출력에 있어서 데이터 수집 주파수가 출력범위를 </a:t>
            </a:r>
            <a:r>
              <a:rPr lang="ko-KR" altLang="en-US" dirty="0" err="1"/>
              <a:t>제한시키기</a:t>
            </a:r>
            <a:r>
              <a:rPr lang="ko-KR" altLang="en-US" dirty="0"/>
              <a:t> 때문에 기준을 </a:t>
            </a:r>
            <a:r>
              <a:rPr lang="en-US" altLang="ko-KR" dirty="0"/>
              <a:t>1000Hz</a:t>
            </a:r>
            <a:r>
              <a:rPr lang="ko-KR" altLang="en-US" dirty="0"/>
              <a:t>로 설정했지만 </a:t>
            </a:r>
            <a:r>
              <a:rPr lang="ko-KR" altLang="en-US" dirty="0" err="1"/>
              <a:t>아두이노</a:t>
            </a:r>
            <a:r>
              <a:rPr lang="ko-KR" altLang="en-US" dirty="0"/>
              <a:t> 시스템으로는 </a:t>
            </a:r>
            <a:r>
              <a:rPr lang="en-US" altLang="ko-KR" dirty="0"/>
              <a:t>250Hz</a:t>
            </a:r>
            <a:r>
              <a:rPr lang="ko-KR" altLang="en-US" dirty="0"/>
              <a:t>가 최대였습니다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때문에 </a:t>
            </a:r>
            <a:r>
              <a:rPr lang="en-US" altLang="ko-KR" dirty="0"/>
              <a:t>DAQ</a:t>
            </a:r>
            <a:r>
              <a:rPr lang="ko-KR" altLang="en-US" dirty="0"/>
              <a:t>를 이용한 시스템으로 변경하게 되었습니다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DAQ</a:t>
            </a:r>
            <a:r>
              <a:rPr lang="ko-KR" altLang="en-US" dirty="0"/>
              <a:t>시스템은 비용은 비싸지만 데이터 수집 주기가 짧습니다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DAQ</a:t>
            </a:r>
            <a:r>
              <a:rPr lang="ko-KR" altLang="en-US" dirty="0"/>
              <a:t>를 이용해 </a:t>
            </a:r>
            <a:r>
              <a:rPr lang="en-US" altLang="ko-KR" dirty="0"/>
              <a:t>2000Hz</a:t>
            </a:r>
            <a:r>
              <a:rPr lang="ko-KR" altLang="en-US" dirty="0"/>
              <a:t>로 인조잔디구장</a:t>
            </a:r>
            <a:r>
              <a:rPr lang="en-US" altLang="ko-KR" dirty="0"/>
              <a:t>, </a:t>
            </a:r>
            <a:r>
              <a:rPr lang="ko-KR" altLang="en-US" dirty="0"/>
              <a:t>아스팔트</a:t>
            </a:r>
            <a:r>
              <a:rPr lang="en-US" altLang="ko-KR" dirty="0"/>
              <a:t>, </a:t>
            </a:r>
            <a:r>
              <a:rPr lang="ko-KR" altLang="en-US" dirty="0"/>
              <a:t>격자무늬바닥에서 데이터를 수집했습니다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수집한 데이터를 처리하는 방법입니다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3100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두 가지 방법을 이용해 데이터 수집을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아두이노를</a:t>
            </a:r>
            <a:r>
              <a:rPr lang="ko-KR" altLang="en-US" dirty="0"/>
              <a:t> 사용하였는데 </a:t>
            </a:r>
            <a:r>
              <a:rPr lang="ko-KR" altLang="en-US" dirty="0" err="1"/>
              <a:t>아두이노의</a:t>
            </a:r>
            <a:r>
              <a:rPr lang="ko-KR" altLang="en-US" dirty="0"/>
              <a:t> 경우 시스템 구현비용이 저렴하다는 장점이 있지만 데이터 수집 주기가 길다는 단점이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진동 출력에 있어서 데이터 수집 주파수가 출력범위를 </a:t>
            </a:r>
            <a:r>
              <a:rPr lang="ko-KR" altLang="en-US" dirty="0" err="1"/>
              <a:t>제한시키기</a:t>
            </a:r>
            <a:r>
              <a:rPr lang="ko-KR" altLang="en-US" dirty="0"/>
              <a:t> 때문에 기준을 </a:t>
            </a:r>
            <a:r>
              <a:rPr lang="en-US" altLang="ko-KR" dirty="0"/>
              <a:t>1000Hz</a:t>
            </a:r>
            <a:r>
              <a:rPr lang="ko-KR" altLang="en-US" dirty="0"/>
              <a:t>로 설정했지만 </a:t>
            </a:r>
            <a:r>
              <a:rPr lang="ko-KR" altLang="en-US" dirty="0" err="1"/>
              <a:t>아두이노</a:t>
            </a:r>
            <a:r>
              <a:rPr lang="ko-KR" altLang="en-US" dirty="0"/>
              <a:t> 시스템으로는 </a:t>
            </a:r>
            <a:r>
              <a:rPr lang="en-US" altLang="ko-KR" dirty="0"/>
              <a:t>250Hz</a:t>
            </a:r>
            <a:r>
              <a:rPr lang="ko-KR" altLang="en-US" dirty="0"/>
              <a:t>가 최대였습니다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때문에 </a:t>
            </a:r>
            <a:r>
              <a:rPr lang="en-US" altLang="ko-KR" dirty="0"/>
              <a:t>DAQ</a:t>
            </a:r>
            <a:r>
              <a:rPr lang="ko-KR" altLang="en-US" dirty="0"/>
              <a:t>를 이용한 시스템으로 변경하게 되었습니다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DAQ</a:t>
            </a:r>
            <a:r>
              <a:rPr lang="ko-KR" altLang="en-US" dirty="0"/>
              <a:t>시스템은 비용은 비싸지만 데이터 수집 주기가 짧습니다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DAQ</a:t>
            </a:r>
            <a:r>
              <a:rPr lang="ko-KR" altLang="en-US" dirty="0"/>
              <a:t>를 이용해 </a:t>
            </a:r>
            <a:r>
              <a:rPr lang="en-US" altLang="ko-KR" dirty="0"/>
              <a:t>2000Hz</a:t>
            </a:r>
            <a:r>
              <a:rPr lang="ko-KR" altLang="en-US" dirty="0"/>
              <a:t>로 인조잔디구장</a:t>
            </a:r>
            <a:r>
              <a:rPr lang="en-US" altLang="ko-KR" dirty="0"/>
              <a:t>, </a:t>
            </a:r>
            <a:r>
              <a:rPr lang="ko-KR" altLang="en-US" dirty="0"/>
              <a:t>아스팔트</a:t>
            </a:r>
            <a:r>
              <a:rPr lang="en-US" altLang="ko-KR" dirty="0"/>
              <a:t>, </a:t>
            </a:r>
            <a:r>
              <a:rPr lang="ko-KR" altLang="en-US" dirty="0"/>
              <a:t>격자무늬바닥에서 데이터를 수집했습니다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수집한 데이터를 처리하는 방법입니다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218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966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연구배경입니다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코로나바이러스로 인해 실외활동이 축소되고 실내활동이 확대되었습니다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실내자전거는 실외자전거보다 시각적</a:t>
            </a:r>
            <a:r>
              <a:rPr lang="en-US" altLang="ko-KR" dirty="0"/>
              <a:t>, </a:t>
            </a:r>
            <a:r>
              <a:rPr lang="ko-KR" altLang="en-US" dirty="0"/>
              <a:t>촉각적인 부분에서 현실감이 떨어진다는 단점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실내자전거에 </a:t>
            </a:r>
            <a:r>
              <a:rPr lang="ko-KR" altLang="en-US" dirty="0" err="1"/>
              <a:t>노면질감을</a:t>
            </a:r>
            <a:r>
              <a:rPr lang="ko-KR" altLang="en-US" dirty="0"/>
              <a:t> 구현해 보다 나은 현실감을 가진 실내활동을 만들고자 연구를 진행했습니다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조사한 관련된 연구 및 기술을 가진 제품들입니다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143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연구배경입니다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코로나바이러스로 인해 실외활동이 축소되고 실내활동이 확대되었습니다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실내자전거는 실외자전거보다 시각적</a:t>
            </a:r>
            <a:r>
              <a:rPr lang="en-US" altLang="ko-KR" dirty="0"/>
              <a:t>, </a:t>
            </a:r>
            <a:r>
              <a:rPr lang="ko-KR" altLang="en-US" dirty="0"/>
              <a:t>촉각적인 부분에서 현실감이 떨어진다는 단점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실내자전거에 </a:t>
            </a:r>
            <a:r>
              <a:rPr lang="ko-KR" altLang="en-US" dirty="0" err="1"/>
              <a:t>노면질감을</a:t>
            </a:r>
            <a:r>
              <a:rPr lang="ko-KR" altLang="en-US" dirty="0"/>
              <a:t> 구현해 보다 나은 현실감을 가진 실내활동을 만들고자 연구를 진행했습니다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조사한 관련된 연구 및 기술을 가진 제품들입니다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500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연구배경입니다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코로나바이러스로 인해 실외활동이 축소되고 실내활동이 확대되었습니다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실내자전거는 실외자전거보다 시각적</a:t>
            </a:r>
            <a:r>
              <a:rPr lang="en-US" altLang="ko-KR" dirty="0"/>
              <a:t>, </a:t>
            </a:r>
            <a:r>
              <a:rPr lang="ko-KR" altLang="en-US" dirty="0"/>
              <a:t>촉각적인 부분에서 현실감이 떨어진다는 단점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실내자전거에 </a:t>
            </a:r>
            <a:r>
              <a:rPr lang="ko-KR" altLang="en-US" dirty="0" err="1"/>
              <a:t>노면질감을</a:t>
            </a:r>
            <a:r>
              <a:rPr lang="ko-KR" altLang="en-US" dirty="0"/>
              <a:t> 구현해 보다 나은 현실감을 가진 실내활동을 만들고자 연구를 진행했습니다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조사한 관련된 연구 및 기술을 가진 제품들입니다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129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조사한 관련된 연구 및 기술을 가진 제품들입니다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위 제품은 </a:t>
            </a:r>
            <a:r>
              <a:rPr lang="ko-KR" altLang="en-US" dirty="0" err="1"/>
              <a:t>즈위프트라는</a:t>
            </a:r>
            <a:r>
              <a:rPr lang="ko-KR" altLang="en-US" dirty="0"/>
              <a:t> 업체에서 판매하는 </a:t>
            </a:r>
            <a:r>
              <a:rPr lang="ko-KR" altLang="en-US" dirty="0" err="1"/>
              <a:t>실내자전거입니다</a:t>
            </a:r>
            <a:r>
              <a:rPr lang="en-US" altLang="ko-KR" dirty="0"/>
              <a:t>. </a:t>
            </a:r>
            <a:r>
              <a:rPr lang="ko-KR" altLang="en-US" dirty="0"/>
              <a:t>이 업체의 경우 사람들과 함께 즐길 수 있는 </a:t>
            </a:r>
          </a:p>
          <a:p>
            <a:r>
              <a:rPr lang="ko-KR" altLang="en-US" dirty="0"/>
              <a:t>라이딩 게임을 제공하고 </a:t>
            </a:r>
            <a:r>
              <a:rPr lang="ko-KR" altLang="en-US" dirty="0" err="1"/>
              <a:t>보유하고있는</a:t>
            </a:r>
            <a:r>
              <a:rPr lang="ko-KR" altLang="en-US" dirty="0"/>
              <a:t> 장비에 따라 게임 속 환경에 따른 </a:t>
            </a:r>
            <a:r>
              <a:rPr lang="ko-KR" altLang="en-US" dirty="0" err="1"/>
              <a:t>패달링의</a:t>
            </a:r>
            <a:r>
              <a:rPr lang="ko-KR" altLang="en-US" dirty="0"/>
              <a:t> 강도</a:t>
            </a:r>
            <a:r>
              <a:rPr lang="en-US" altLang="ko-KR" dirty="0"/>
              <a:t>, </a:t>
            </a:r>
            <a:r>
              <a:rPr lang="ko-KR" altLang="en-US" dirty="0"/>
              <a:t>바람</a:t>
            </a:r>
            <a:r>
              <a:rPr lang="en-US" altLang="ko-KR" dirty="0"/>
              <a:t>, </a:t>
            </a:r>
            <a:r>
              <a:rPr lang="ko-KR" altLang="en-US" dirty="0" err="1"/>
              <a:t>경사등의</a:t>
            </a:r>
            <a:r>
              <a:rPr lang="ko-KR" altLang="en-US" dirty="0"/>
              <a:t> 구현이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제품은 </a:t>
            </a:r>
            <a:r>
              <a:rPr lang="ko-KR" altLang="en-US" dirty="0" err="1"/>
              <a:t>리얼디자인테크라는</a:t>
            </a:r>
            <a:r>
              <a:rPr lang="ko-KR" altLang="en-US" dirty="0"/>
              <a:t> 회사에서 판매하는 </a:t>
            </a:r>
            <a:r>
              <a:rPr lang="ko-KR" altLang="en-US" dirty="0" err="1"/>
              <a:t>얼티레이서라는</a:t>
            </a:r>
            <a:r>
              <a:rPr lang="ko-KR" altLang="en-US" dirty="0"/>
              <a:t> 제품입니다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제품의 경우 평롤러와 </a:t>
            </a:r>
            <a:r>
              <a:rPr lang="ko-KR" altLang="en-US" dirty="0" err="1"/>
              <a:t>같디</a:t>
            </a:r>
            <a:r>
              <a:rPr lang="ko-KR" altLang="en-US" dirty="0"/>
              <a:t> 실제 자전거를 이용하며 </a:t>
            </a:r>
            <a:r>
              <a:rPr lang="ko-KR" altLang="en-US" dirty="0" err="1"/>
              <a:t>조향이</a:t>
            </a:r>
            <a:r>
              <a:rPr lang="ko-KR" altLang="en-US" dirty="0"/>
              <a:t> 가능하고 기울어짐의 구현이 가능합니다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저희는 두 제품과 차별점을 두어 핸들에 전해지는 노면 질감에 포커스를 맞추어 연구를 진행했습니다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노면 질감 구현을 위한 진동데이터 시스템입니다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5193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조사한 관련된 연구 및 기술을 가진 제품들입니다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위 제품은 </a:t>
            </a:r>
            <a:r>
              <a:rPr lang="ko-KR" altLang="en-US" dirty="0" err="1"/>
              <a:t>즈위프트라는</a:t>
            </a:r>
            <a:r>
              <a:rPr lang="ko-KR" altLang="en-US" dirty="0"/>
              <a:t> 업체에서 판매하는 </a:t>
            </a:r>
            <a:r>
              <a:rPr lang="ko-KR" altLang="en-US" dirty="0" err="1"/>
              <a:t>실내자전거입니다</a:t>
            </a:r>
            <a:r>
              <a:rPr lang="en-US" altLang="ko-KR" dirty="0"/>
              <a:t>. </a:t>
            </a:r>
            <a:r>
              <a:rPr lang="ko-KR" altLang="en-US" dirty="0"/>
              <a:t>이 업체의 경우 사람들과 함께 즐길 수 있는 </a:t>
            </a:r>
          </a:p>
          <a:p>
            <a:r>
              <a:rPr lang="ko-KR" altLang="en-US" dirty="0"/>
              <a:t>라이딩 게임을 제공하고 </a:t>
            </a:r>
            <a:r>
              <a:rPr lang="ko-KR" altLang="en-US" dirty="0" err="1"/>
              <a:t>보유하고있는</a:t>
            </a:r>
            <a:r>
              <a:rPr lang="ko-KR" altLang="en-US" dirty="0"/>
              <a:t> 장비에 따라 게임 속 환경에 따른 </a:t>
            </a:r>
            <a:r>
              <a:rPr lang="ko-KR" altLang="en-US" dirty="0" err="1"/>
              <a:t>패달링의</a:t>
            </a:r>
            <a:r>
              <a:rPr lang="ko-KR" altLang="en-US" dirty="0"/>
              <a:t> 강도</a:t>
            </a:r>
            <a:r>
              <a:rPr lang="en-US" altLang="ko-KR" dirty="0"/>
              <a:t>, </a:t>
            </a:r>
            <a:r>
              <a:rPr lang="ko-KR" altLang="en-US" dirty="0"/>
              <a:t>바람</a:t>
            </a:r>
            <a:r>
              <a:rPr lang="en-US" altLang="ko-KR" dirty="0"/>
              <a:t>, </a:t>
            </a:r>
            <a:r>
              <a:rPr lang="ko-KR" altLang="en-US" dirty="0" err="1"/>
              <a:t>경사등의</a:t>
            </a:r>
            <a:r>
              <a:rPr lang="ko-KR" altLang="en-US" dirty="0"/>
              <a:t> 구현이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제품은 </a:t>
            </a:r>
            <a:r>
              <a:rPr lang="ko-KR" altLang="en-US" dirty="0" err="1"/>
              <a:t>리얼디자인테크라는</a:t>
            </a:r>
            <a:r>
              <a:rPr lang="ko-KR" altLang="en-US" dirty="0"/>
              <a:t> 회사에서 판매하는 </a:t>
            </a:r>
            <a:r>
              <a:rPr lang="ko-KR" altLang="en-US" dirty="0" err="1"/>
              <a:t>얼티레이서라는</a:t>
            </a:r>
            <a:r>
              <a:rPr lang="ko-KR" altLang="en-US" dirty="0"/>
              <a:t> 제품입니다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제품의 경우 평롤러와 </a:t>
            </a:r>
            <a:r>
              <a:rPr lang="ko-KR" altLang="en-US" dirty="0" err="1"/>
              <a:t>같디</a:t>
            </a:r>
            <a:r>
              <a:rPr lang="ko-KR" altLang="en-US" dirty="0"/>
              <a:t> 실제 자전거를 이용하며 </a:t>
            </a:r>
            <a:r>
              <a:rPr lang="ko-KR" altLang="en-US" dirty="0" err="1"/>
              <a:t>조향이</a:t>
            </a:r>
            <a:r>
              <a:rPr lang="ko-KR" altLang="en-US" dirty="0"/>
              <a:t> 가능하고 기울어짐의 구현이 가능합니다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저희는 두 제품과 차별점을 두어 핸들에 전해지는 노면 질감에 포커스를 맞추어 연구를 진행했습니다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노면 질감 구현을 위한 진동데이터 시스템입니다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8104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노면 질감 구현을 위한 진동데이터 시스템입니다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뒷바퀴를 일정한 길이로 나누어 마킹을 하였고 마킹을 </a:t>
            </a:r>
            <a:r>
              <a:rPr lang="en-US" altLang="ko-KR" dirty="0"/>
              <a:t>IR</a:t>
            </a:r>
            <a:r>
              <a:rPr lang="ko-KR" altLang="en-US" dirty="0"/>
              <a:t>센서가 읽는 식으로 구성했습니다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수식과 같이 마킹의 간격을 측정 간격으로 나누어 속력을 측정하였습니다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핸들부에는 가속도 센서와 데이터 입력장치</a:t>
            </a:r>
            <a:r>
              <a:rPr lang="en-US" altLang="ko-KR" dirty="0"/>
              <a:t>(</a:t>
            </a:r>
            <a:r>
              <a:rPr lang="ko-KR" altLang="en-US" dirty="0" err="1"/>
              <a:t>아두이노혹은</a:t>
            </a:r>
            <a:r>
              <a:rPr lang="ko-KR" altLang="en-US" dirty="0"/>
              <a:t> </a:t>
            </a:r>
            <a:r>
              <a:rPr lang="en-US" altLang="ko-KR" dirty="0"/>
              <a:t>DAQ)</a:t>
            </a:r>
            <a:r>
              <a:rPr lang="ko-KR" altLang="en-US" dirty="0"/>
              <a:t>가 들어있습니다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측정자의 가방에 노트북으로 연결되어 데이터가 저장되게 구성했습니다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두 가지 방법을 이용해 데이터 수집을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4054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두 가지 방법을 이용해 데이터 수집을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아두이노를</a:t>
            </a:r>
            <a:r>
              <a:rPr lang="ko-KR" altLang="en-US" dirty="0"/>
              <a:t> 사용하였는데 </a:t>
            </a:r>
            <a:r>
              <a:rPr lang="ko-KR" altLang="en-US" dirty="0" err="1"/>
              <a:t>아두이노의</a:t>
            </a:r>
            <a:r>
              <a:rPr lang="ko-KR" altLang="en-US" dirty="0"/>
              <a:t> 경우 시스템 구현비용이 저렴하다는 장점이 있지만 데이터 수집 주기가 길다는 단점이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진동 출력에 있어서 데이터 수집 주파수가 출력범위를 </a:t>
            </a:r>
            <a:r>
              <a:rPr lang="ko-KR" altLang="en-US" dirty="0" err="1"/>
              <a:t>제한시키기</a:t>
            </a:r>
            <a:r>
              <a:rPr lang="ko-KR" altLang="en-US" dirty="0"/>
              <a:t> 때문에 기준을 </a:t>
            </a:r>
            <a:r>
              <a:rPr lang="en-US" altLang="ko-KR" dirty="0"/>
              <a:t>1000Hz</a:t>
            </a:r>
            <a:r>
              <a:rPr lang="ko-KR" altLang="en-US" dirty="0"/>
              <a:t>로 설정했지만 </a:t>
            </a:r>
            <a:r>
              <a:rPr lang="ko-KR" altLang="en-US" dirty="0" err="1"/>
              <a:t>아두이노</a:t>
            </a:r>
            <a:r>
              <a:rPr lang="ko-KR" altLang="en-US" dirty="0"/>
              <a:t> 시스템으로는 </a:t>
            </a:r>
            <a:r>
              <a:rPr lang="en-US" altLang="ko-KR" dirty="0"/>
              <a:t>250Hz</a:t>
            </a:r>
            <a:r>
              <a:rPr lang="ko-KR" altLang="en-US" dirty="0"/>
              <a:t>가 최대였습니다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때문에 </a:t>
            </a:r>
            <a:r>
              <a:rPr lang="en-US" altLang="ko-KR" dirty="0"/>
              <a:t>DAQ</a:t>
            </a:r>
            <a:r>
              <a:rPr lang="ko-KR" altLang="en-US" dirty="0"/>
              <a:t>를 이용한 시스템으로 변경하게 되었습니다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DAQ</a:t>
            </a:r>
            <a:r>
              <a:rPr lang="ko-KR" altLang="en-US" dirty="0"/>
              <a:t>시스템은 비용은 비싸지만 데이터 수집 주기가 짧습니다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DAQ</a:t>
            </a:r>
            <a:r>
              <a:rPr lang="ko-KR" altLang="en-US" dirty="0"/>
              <a:t>를 이용해 </a:t>
            </a:r>
            <a:r>
              <a:rPr lang="en-US" altLang="ko-KR" dirty="0"/>
              <a:t>2000Hz</a:t>
            </a:r>
            <a:r>
              <a:rPr lang="ko-KR" altLang="en-US" dirty="0"/>
              <a:t>로 인조잔디구장</a:t>
            </a:r>
            <a:r>
              <a:rPr lang="en-US" altLang="ko-KR" dirty="0"/>
              <a:t>, </a:t>
            </a:r>
            <a:r>
              <a:rPr lang="ko-KR" altLang="en-US" dirty="0"/>
              <a:t>아스팔트</a:t>
            </a:r>
            <a:r>
              <a:rPr lang="en-US" altLang="ko-KR" dirty="0"/>
              <a:t>, </a:t>
            </a:r>
            <a:r>
              <a:rPr lang="ko-KR" altLang="en-US" dirty="0"/>
              <a:t>격자무늬바닥에서 데이터를 수집했습니다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수집한 데이터를 처리하는 방법입니다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65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두 가지 방법을 이용해 데이터 수집을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아두이노를</a:t>
            </a:r>
            <a:r>
              <a:rPr lang="ko-KR" altLang="en-US" dirty="0"/>
              <a:t> 사용하였는데 </a:t>
            </a:r>
            <a:r>
              <a:rPr lang="ko-KR" altLang="en-US" dirty="0" err="1"/>
              <a:t>아두이노의</a:t>
            </a:r>
            <a:r>
              <a:rPr lang="ko-KR" altLang="en-US" dirty="0"/>
              <a:t> 경우 시스템 구현비용이 저렴하다는 장점이 있지만 데이터 수집 주기가 길다는 단점이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진동 출력에 있어서 데이터 수집 주파수가 출력범위를 </a:t>
            </a:r>
            <a:r>
              <a:rPr lang="ko-KR" altLang="en-US" dirty="0" err="1"/>
              <a:t>제한시키기</a:t>
            </a:r>
            <a:r>
              <a:rPr lang="ko-KR" altLang="en-US" dirty="0"/>
              <a:t> 때문에 기준을 </a:t>
            </a:r>
            <a:r>
              <a:rPr lang="en-US" altLang="ko-KR" dirty="0"/>
              <a:t>1000Hz</a:t>
            </a:r>
            <a:r>
              <a:rPr lang="ko-KR" altLang="en-US" dirty="0"/>
              <a:t>로 설정했지만 </a:t>
            </a:r>
            <a:r>
              <a:rPr lang="ko-KR" altLang="en-US" dirty="0" err="1"/>
              <a:t>아두이노</a:t>
            </a:r>
            <a:r>
              <a:rPr lang="ko-KR" altLang="en-US" dirty="0"/>
              <a:t> 시스템으로는 </a:t>
            </a:r>
            <a:r>
              <a:rPr lang="en-US" altLang="ko-KR" dirty="0"/>
              <a:t>250Hz</a:t>
            </a:r>
            <a:r>
              <a:rPr lang="ko-KR" altLang="en-US" dirty="0"/>
              <a:t>가 최대였습니다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때문에 </a:t>
            </a:r>
            <a:r>
              <a:rPr lang="en-US" altLang="ko-KR" dirty="0"/>
              <a:t>DAQ</a:t>
            </a:r>
            <a:r>
              <a:rPr lang="ko-KR" altLang="en-US" dirty="0"/>
              <a:t>를 이용한 시스템으로 변경하게 되었습니다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DAQ</a:t>
            </a:r>
            <a:r>
              <a:rPr lang="ko-KR" altLang="en-US" dirty="0"/>
              <a:t>시스템은 비용은 비싸지만 데이터 수집 주기가 짧습니다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DAQ</a:t>
            </a:r>
            <a:r>
              <a:rPr lang="ko-KR" altLang="en-US" dirty="0"/>
              <a:t>를 이용해 </a:t>
            </a:r>
            <a:r>
              <a:rPr lang="en-US" altLang="ko-KR" dirty="0"/>
              <a:t>2000Hz</a:t>
            </a:r>
            <a:r>
              <a:rPr lang="ko-KR" altLang="en-US" dirty="0"/>
              <a:t>로 인조잔디구장</a:t>
            </a:r>
            <a:r>
              <a:rPr lang="en-US" altLang="ko-KR" dirty="0"/>
              <a:t>, </a:t>
            </a:r>
            <a:r>
              <a:rPr lang="ko-KR" altLang="en-US" dirty="0"/>
              <a:t>아스팔트</a:t>
            </a:r>
            <a:r>
              <a:rPr lang="en-US" altLang="ko-KR" dirty="0"/>
              <a:t>, </a:t>
            </a:r>
            <a:r>
              <a:rPr lang="ko-KR" altLang="en-US" dirty="0"/>
              <a:t>격자무늬바닥에서 데이터를 수집했습니다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수집한 데이터를 처리하는 방법입니다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091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2021-12-17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7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1.jpe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fif"/><Relationship Id="rId4" Type="http://schemas.openxmlformats.org/officeDocument/2006/relationships/image" Target="../media/image2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fif"/><Relationship Id="rId4" Type="http://schemas.openxmlformats.org/officeDocument/2006/relationships/image" Target="../media/image2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fif"/><Relationship Id="rId4" Type="http://schemas.openxmlformats.org/officeDocument/2006/relationships/image" Target="../media/image2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31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  <a:ea typeface="Noto Sans CJK KR DemiLight"/>
              </a:rPr>
              <a:t>한국정보과학회</a:t>
            </a:r>
            <a:endParaRPr lang="en-US" altLang="ko-KR" b="0" i="0" dirty="0">
              <a:solidFill>
                <a:srgbClr val="202124"/>
              </a:solidFill>
              <a:effectLst/>
              <a:latin typeface="Google Sans"/>
              <a:ea typeface="Noto Sans CJK KR DemiLight"/>
            </a:endParaRPr>
          </a:p>
          <a:p>
            <a:r>
              <a:rPr kumimoji="1" lang="en-US" altLang="ko-KR" dirty="0">
                <a:latin typeface="Noto Sans CJK KR DemiLight" charset="-127"/>
                <a:ea typeface="Noto Sans CJK KR DemiLight"/>
                <a:cs typeface="Noto Sans CJK KR DemiLight" charset="-127"/>
              </a:rPr>
              <a:t>KSC2021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  <a:ea typeface="Noto Sans CJK KR DemiLight"/>
              </a:rPr>
              <a:t>학부생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  <a:ea typeface="Noto Sans CJK KR DemiLight"/>
              </a:rPr>
              <a:t>/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  <a:ea typeface="Noto Sans CJK KR DemiLight"/>
              </a:rPr>
              <a:t>주니어 논문</a:t>
            </a:r>
            <a:endParaRPr kumimoji="1" lang="ko-KR" altLang="en-US" dirty="0">
              <a:latin typeface="Noto Sans CJK KR DemiLight" charset="-127"/>
              <a:ea typeface="Noto Sans CJK KR DemiLight"/>
              <a:cs typeface="Noto Sans CJK KR DemiLight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8931462" y="4706917"/>
            <a:ext cx="2326342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20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경희대학교 김한엽</a:t>
            </a:r>
            <a:endParaRPr kumimoji="1" lang="en-US" altLang="ko-KR" sz="2000" dirty="0">
              <a:latin typeface="Sandoll GothicNeo1Unicode 02 Ul" charset="-127"/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20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나혜원</a:t>
            </a:r>
            <a:endParaRPr kumimoji="1" lang="en-US" altLang="ko-KR" sz="2000" dirty="0">
              <a:latin typeface="Sandoll GothicNeo1Unicode 02 Ul" charset="-127"/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20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윤동주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662232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VR </a:t>
            </a:r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자전거에서의</a:t>
            </a:r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 </a:t>
            </a:r>
          </a:p>
          <a:p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노면 질감 구현을 위한 </a:t>
            </a:r>
            <a:endParaRPr kumimoji="1" lang="en-US" altLang="ko-KR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  <a:p>
            <a:r>
              <a:rPr kumimoji="1" lang="ko-KR" altLang="en-US" sz="4400" b="1" dirty="0">
                <a:latin typeface="Noto Sans CJK KR" charset="-127"/>
                <a:ea typeface="Noto Sans CJK KR" charset="-127"/>
                <a:cs typeface="Noto Sans CJK KR" charset="-127"/>
              </a:rPr>
              <a:t>진동 데이터 수집 및 분석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C8B23117-3BBE-44BB-A30A-E5A8CB6DC507}"/>
              </a:ext>
            </a:extLst>
          </p:cNvPr>
          <p:cNvSpPr txBox="1"/>
          <p:nvPr/>
        </p:nvSpPr>
        <p:spPr>
          <a:xfrm>
            <a:off x="1788662" y="7037848"/>
            <a:ext cx="1406154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데이터 처리 전</a:t>
            </a:r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데이터 수집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-4267180" y="1424950"/>
            <a:ext cx="34243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아두이노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시스템 개략도 및 수집 데이터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704B86-AD49-424D-A28A-0B9DD82B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4996692" y="4029026"/>
            <a:ext cx="4883362" cy="185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4FFD62-AA3A-41F4-907A-490BE8FF1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85" y="3862165"/>
            <a:ext cx="7431642" cy="29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텍스트 상자 9">
            <a:extLst>
              <a:ext uri="{FF2B5EF4-FFF2-40B4-BE49-F238E27FC236}">
                <a16:creationId xmlns:a16="http://schemas.microsoft.com/office/drawing/2014/main" id="{5F189378-F8B0-475E-B7E6-442CF6C65312}"/>
              </a:ext>
            </a:extLst>
          </p:cNvPr>
          <p:cNvSpPr txBox="1"/>
          <p:nvPr/>
        </p:nvSpPr>
        <p:spPr>
          <a:xfrm>
            <a:off x="3919775" y="923497"/>
            <a:ext cx="435245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DAQ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시스템 개략도 및 수집 데이터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3B5D35-1C3F-4937-A691-1A935303DC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04600" y="1719896"/>
            <a:ext cx="5252200" cy="1897514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1119660-D325-4675-8C65-880FEF3E5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2095096" y="1642286"/>
            <a:ext cx="2188082" cy="20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5E31C1-1DBC-4357-9A85-B43969B9A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22855" y="2305522"/>
            <a:ext cx="3258776" cy="1256956"/>
          </a:xfrm>
          <a:prstGeom prst="rect">
            <a:avLst/>
          </a:prstGeom>
        </p:spPr>
      </p:pic>
      <p:pic>
        <p:nvPicPr>
          <p:cNvPr id="16" name="Picture 2" descr="아두이노 보드 - 위키백과, 우리 모두의 백과사전">
            <a:extLst>
              <a:ext uri="{FF2B5EF4-FFF2-40B4-BE49-F238E27FC236}">
                <a16:creationId xmlns:a16="http://schemas.microsoft.com/office/drawing/2014/main" id="{A22D3ED7-8EB0-4F93-B116-4E7321642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34998" y="2455866"/>
            <a:ext cx="1454323" cy="9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34FB0C-0BAD-4047-A251-C6B1A073A85D}"/>
              </a:ext>
            </a:extLst>
          </p:cNvPr>
          <p:cNvSpPr txBox="1"/>
          <p:nvPr/>
        </p:nvSpPr>
        <p:spPr>
          <a:xfrm>
            <a:off x="4975263" y="248398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2000Hz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73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데이터 처리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714FFD62-AA3A-41F4-907A-490BE8FF1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17" y="1467944"/>
            <a:ext cx="4830844" cy="189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4204F8B-C400-47F8-8AEB-314A273FE3DD}"/>
              </a:ext>
            </a:extLst>
          </p:cNvPr>
          <p:cNvGrpSpPr/>
          <p:nvPr/>
        </p:nvGrpSpPr>
        <p:grpSpPr>
          <a:xfrm>
            <a:off x="6191661" y="1792213"/>
            <a:ext cx="4015030" cy="1242436"/>
            <a:chOff x="6191661" y="1792213"/>
            <a:chExt cx="4015030" cy="124243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BECF204-5C53-4F24-B255-F772D5660270}"/>
                </a:ext>
              </a:extLst>
            </p:cNvPr>
            <p:cNvSpPr/>
            <p:nvPr/>
          </p:nvSpPr>
          <p:spPr>
            <a:xfrm>
              <a:off x="7652112" y="1792213"/>
              <a:ext cx="2554579" cy="12424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</a:rPr>
                <a:t>High-pass filter</a:t>
              </a:r>
            </a:p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(7Hz)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32FF879-959F-4D37-ACDA-A8C92D987685}"/>
                </a:ext>
              </a:extLst>
            </p:cNvPr>
            <p:cNvCxnSpPr>
              <a:stCxn id="4100" idx="3"/>
              <a:endCxn id="4" idx="1"/>
            </p:cNvCxnSpPr>
            <p:nvPr/>
          </p:nvCxnSpPr>
          <p:spPr>
            <a:xfrm>
              <a:off x="6191661" y="2413431"/>
              <a:ext cx="146045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4C22AC-AE9B-40CB-BC47-2A3EF2E511B6}"/>
              </a:ext>
            </a:extLst>
          </p:cNvPr>
          <p:cNvGrpSpPr/>
          <p:nvPr/>
        </p:nvGrpSpPr>
        <p:grpSpPr>
          <a:xfrm>
            <a:off x="7652113" y="3034649"/>
            <a:ext cx="2554578" cy="3129682"/>
            <a:chOff x="7652113" y="3034649"/>
            <a:chExt cx="2554578" cy="312968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5870F92-64B5-4680-83D4-178FA1430009}"/>
                </a:ext>
              </a:extLst>
            </p:cNvPr>
            <p:cNvSpPr/>
            <p:nvPr/>
          </p:nvSpPr>
          <p:spPr>
            <a:xfrm>
              <a:off x="7652113" y="4193557"/>
              <a:ext cx="2554578" cy="19707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</a:rPr>
                <a:t>Dtf321.m</a:t>
              </a:r>
            </a:p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Fourier Transform</a:t>
              </a:r>
            </a:p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ↆ</a:t>
              </a:r>
            </a:p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L2 norm(x, y, z acc. vector)</a:t>
              </a:r>
            </a:p>
            <a:p>
              <a:pPr algn="ctr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ↆ</a:t>
              </a:r>
            </a:p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Inverse Fourier Transform</a:t>
              </a:r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09F094E-14C1-4F15-B6AF-C3D66AE082C2}"/>
                </a:ext>
              </a:extLst>
            </p:cNvPr>
            <p:cNvCxnSpPr>
              <a:cxnSpLocks/>
              <a:stCxn id="4" idx="2"/>
              <a:endCxn id="14" idx="0"/>
            </p:cNvCxnSpPr>
            <p:nvPr/>
          </p:nvCxnSpPr>
          <p:spPr>
            <a:xfrm>
              <a:off x="8929402" y="3034649"/>
              <a:ext cx="0" cy="115890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텍스트 상자 9">
            <a:extLst>
              <a:ext uri="{FF2B5EF4-FFF2-40B4-BE49-F238E27FC236}">
                <a16:creationId xmlns:a16="http://schemas.microsoft.com/office/drawing/2014/main" id="{C0950C6E-9BD1-4788-A4B5-6CE1D1A5D399}"/>
              </a:ext>
            </a:extLst>
          </p:cNvPr>
          <p:cNvSpPr txBox="1"/>
          <p:nvPr/>
        </p:nvSpPr>
        <p:spPr>
          <a:xfrm>
            <a:off x="3058547" y="3292072"/>
            <a:ext cx="1406154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데이터 처리 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BEF729-5FA3-43E6-B5CD-0DCF2A8B1BE8}"/>
              </a:ext>
            </a:extLst>
          </p:cNvPr>
          <p:cNvGrpSpPr/>
          <p:nvPr/>
        </p:nvGrpSpPr>
        <p:grpSpPr>
          <a:xfrm>
            <a:off x="1360817" y="4237558"/>
            <a:ext cx="6291296" cy="2304997"/>
            <a:chOff x="1360817" y="4237558"/>
            <a:chExt cx="6291296" cy="2304997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6B94951-1358-4510-A122-DA1E30CAD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817" y="4237558"/>
              <a:ext cx="4830844" cy="1890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2CCE004-B15C-4A06-9BAD-E58AB4FFACB3}"/>
                </a:ext>
              </a:extLst>
            </p:cNvPr>
            <p:cNvCxnSpPr>
              <a:cxnSpLocks/>
              <a:stCxn id="14" idx="1"/>
              <a:endCxn id="6146" idx="3"/>
            </p:cNvCxnSpPr>
            <p:nvPr/>
          </p:nvCxnSpPr>
          <p:spPr>
            <a:xfrm flipH="1">
              <a:off x="6191661" y="5178944"/>
              <a:ext cx="1460452" cy="410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 상자 9">
              <a:extLst>
                <a:ext uri="{FF2B5EF4-FFF2-40B4-BE49-F238E27FC236}">
                  <a16:creationId xmlns:a16="http://schemas.microsoft.com/office/drawing/2014/main" id="{A1C62236-CA88-4F86-9ECD-52EC0753C7C4}"/>
                </a:ext>
              </a:extLst>
            </p:cNvPr>
            <p:cNvSpPr txBox="1"/>
            <p:nvPr/>
          </p:nvSpPr>
          <p:spPr>
            <a:xfrm>
              <a:off x="3058547" y="6128531"/>
              <a:ext cx="1406154" cy="414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데이터 처리 후</a:t>
              </a: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6B1C748D-F951-45FF-BBE4-39AF78F4F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85" y="4237558"/>
            <a:ext cx="4830844" cy="189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32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데이터 분할 및 보간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E053BCD5-3CA1-4EF1-A6E9-2D1FA8975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651893" y="1686450"/>
            <a:ext cx="4650386" cy="17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211C2407-6453-4380-9FFB-BDF2B880BF0D}"/>
              </a:ext>
            </a:extLst>
          </p:cNvPr>
          <p:cNvGrpSpPr/>
          <p:nvPr/>
        </p:nvGrpSpPr>
        <p:grpSpPr>
          <a:xfrm>
            <a:off x="3940556" y="2089760"/>
            <a:ext cx="4117007" cy="718407"/>
            <a:chOff x="1660682" y="1824700"/>
            <a:chExt cx="4276767" cy="746284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8EBB061-46C0-4AD6-BF49-BBC8DEE1A3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0682" y="2570984"/>
              <a:ext cx="427676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33145A-652A-49C9-8AF0-CAB94B37F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0682" y="2333157"/>
              <a:ext cx="427676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65CC706-F5EF-478A-BCFB-1E75063C5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0682" y="2083029"/>
              <a:ext cx="427676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7C6499C-6356-43D6-B5B5-65096BBD3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0682" y="1824700"/>
              <a:ext cx="427676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텍스트 상자 9">
            <a:extLst>
              <a:ext uri="{FF2B5EF4-FFF2-40B4-BE49-F238E27FC236}">
                <a16:creationId xmlns:a16="http://schemas.microsoft.com/office/drawing/2014/main" id="{C6949322-B3C5-41E1-8CE2-1B7610CC3AD7}"/>
              </a:ext>
            </a:extLst>
          </p:cNvPr>
          <p:cNvSpPr txBox="1"/>
          <p:nvPr/>
        </p:nvSpPr>
        <p:spPr>
          <a:xfrm>
            <a:off x="4910487" y="990301"/>
            <a:ext cx="210506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데이터 분할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예시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  <a:endParaRPr kumimoji="1" lang="ko-KR" altLang="en-US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1BE72C4-3185-40E1-8202-EEAA0F2FC46C}"/>
              </a:ext>
            </a:extLst>
          </p:cNvPr>
          <p:cNvSpPr/>
          <p:nvPr/>
        </p:nvSpPr>
        <p:spPr>
          <a:xfrm>
            <a:off x="7248372" y="1584513"/>
            <a:ext cx="809191" cy="1954889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30B9C16-252A-498E-BB94-D8B7999794D5}"/>
              </a:ext>
            </a:extLst>
          </p:cNvPr>
          <p:cNvSpPr/>
          <p:nvPr/>
        </p:nvSpPr>
        <p:spPr>
          <a:xfrm>
            <a:off x="5943281" y="1584513"/>
            <a:ext cx="1305091" cy="1954889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BFAA7C1-5A6F-4466-8495-DEE41E759774}"/>
              </a:ext>
            </a:extLst>
          </p:cNvPr>
          <p:cNvSpPr/>
          <p:nvPr/>
        </p:nvSpPr>
        <p:spPr>
          <a:xfrm>
            <a:off x="4818307" y="1584513"/>
            <a:ext cx="1124972" cy="1954889"/>
          </a:xfrm>
          <a:prstGeom prst="round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B01B06E-0DA4-4E3F-A091-619DF7C3C0F4}"/>
              </a:ext>
            </a:extLst>
          </p:cNvPr>
          <p:cNvSpPr/>
          <p:nvPr/>
        </p:nvSpPr>
        <p:spPr>
          <a:xfrm>
            <a:off x="4190690" y="1584513"/>
            <a:ext cx="627616" cy="1954889"/>
          </a:xfrm>
          <a:prstGeom prst="roundRect">
            <a:avLst/>
          </a:prstGeom>
          <a:noFill/>
          <a:ln w="190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F439712-9B92-4B83-9DFD-FE9A88AF634B}"/>
              </a:ext>
            </a:extLst>
          </p:cNvPr>
          <p:cNvSpPr/>
          <p:nvPr/>
        </p:nvSpPr>
        <p:spPr>
          <a:xfrm>
            <a:off x="3940556" y="1584513"/>
            <a:ext cx="244342" cy="1954889"/>
          </a:xfrm>
          <a:prstGeom prst="roundRect">
            <a:avLst>
              <a:gd name="adj" fmla="val 27975"/>
            </a:avLst>
          </a:prstGeom>
          <a:noFill/>
          <a:ln w="19050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E09311-61BB-41DD-9B2E-32EC647F3CB0}"/>
              </a:ext>
            </a:extLst>
          </p:cNvPr>
          <p:cNvGrpSpPr/>
          <p:nvPr/>
        </p:nvGrpSpPr>
        <p:grpSpPr>
          <a:xfrm>
            <a:off x="1793130" y="3539402"/>
            <a:ext cx="2269598" cy="2458498"/>
            <a:chOff x="1793130" y="3539402"/>
            <a:chExt cx="2269598" cy="2458498"/>
          </a:xfrm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2BCF5873-CCF8-4E6F-A194-653840414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-116" r="88505"/>
            <a:stretch/>
          </p:blipFill>
          <p:spPr bwMode="auto">
            <a:xfrm>
              <a:off x="1812736" y="4104557"/>
              <a:ext cx="498116" cy="1615722"/>
            </a:xfrm>
            <a:prstGeom prst="rect">
              <a:avLst/>
            </a:prstGeom>
            <a:noFill/>
            <a:ln>
              <a:solidFill>
                <a:srgbClr val="33CC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D93A17CA-801F-4C91-8DD8-AE0073A523D3}"/>
                </a:ext>
              </a:extLst>
            </p:cNvPr>
            <p:cNvCxnSpPr>
              <a:stCxn id="43" idx="2"/>
              <a:endCxn id="48" idx="0"/>
            </p:cNvCxnSpPr>
            <p:nvPr/>
          </p:nvCxnSpPr>
          <p:spPr>
            <a:xfrm rot="5400000">
              <a:off x="2779684" y="2821513"/>
              <a:ext cx="565155" cy="2000933"/>
            </a:xfrm>
            <a:prstGeom prst="bentConnector3">
              <a:avLst>
                <a:gd name="adj1" fmla="val 3694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텍스트 상자 9">
              <a:extLst>
                <a:ext uri="{FF2B5EF4-FFF2-40B4-BE49-F238E27FC236}">
                  <a16:creationId xmlns:a16="http://schemas.microsoft.com/office/drawing/2014/main" id="{5DFD291B-4D8A-4EAB-B82F-F1753BA95005}"/>
                </a:ext>
              </a:extLst>
            </p:cNvPr>
            <p:cNvSpPr txBox="1"/>
            <p:nvPr/>
          </p:nvSpPr>
          <p:spPr>
            <a:xfrm>
              <a:off x="1793130" y="5664283"/>
              <a:ext cx="537328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2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2km/h</a:t>
              </a:r>
              <a:endPara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76F146-6A2B-4407-9924-76C193A5303D}"/>
              </a:ext>
            </a:extLst>
          </p:cNvPr>
          <p:cNvGrpSpPr/>
          <p:nvPr/>
        </p:nvGrpSpPr>
        <p:grpSpPr>
          <a:xfrm>
            <a:off x="3263873" y="3539402"/>
            <a:ext cx="1240626" cy="2458498"/>
            <a:chOff x="3263873" y="3539402"/>
            <a:chExt cx="1240626" cy="2458498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372E1C5-9F7C-4682-9EF2-6300713892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1634" r="74641"/>
            <a:stretch/>
          </p:blipFill>
          <p:spPr bwMode="auto">
            <a:xfrm>
              <a:off x="3263873" y="4104557"/>
              <a:ext cx="588832" cy="1615722"/>
            </a:xfrm>
            <a:prstGeom prst="rect">
              <a:avLst/>
            </a:prstGeom>
            <a:noFill/>
            <a:ln>
              <a:solidFill>
                <a:srgbClr val="0099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18E4BF20-96E5-4D15-8246-2697C24F1300}"/>
                </a:ext>
              </a:extLst>
            </p:cNvPr>
            <p:cNvCxnSpPr>
              <a:stCxn id="42" idx="2"/>
              <a:endCxn id="47" idx="0"/>
            </p:cNvCxnSpPr>
            <p:nvPr/>
          </p:nvCxnSpPr>
          <p:spPr>
            <a:xfrm rot="5400000">
              <a:off x="3748817" y="3348875"/>
              <a:ext cx="565155" cy="946209"/>
            </a:xfrm>
            <a:prstGeom prst="bentConnector3">
              <a:avLst>
                <a:gd name="adj1" fmla="val 68139"/>
              </a:avLst>
            </a:prstGeom>
            <a:ln>
              <a:solidFill>
                <a:srgbClr val="00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텍스트 상자 9">
              <a:extLst>
                <a:ext uri="{FF2B5EF4-FFF2-40B4-BE49-F238E27FC236}">
                  <a16:creationId xmlns:a16="http://schemas.microsoft.com/office/drawing/2014/main" id="{176E859C-3FA3-44E3-9432-F118FBD376EB}"/>
                </a:ext>
              </a:extLst>
            </p:cNvPr>
            <p:cNvSpPr txBox="1"/>
            <p:nvPr/>
          </p:nvSpPr>
          <p:spPr>
            <a:xfrm>
              <a:off x="3285376" y="5664283"/>
              <a:ext cx="537328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2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7km/h</a:t>
              </a:r>
              <a:endPara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846238-913B-4B8E-A34C-42E3830ECEF4}"/>
              </a:ext>
            </a:extLst>
          </p:cNvPr>
          <p:cNvGrpSpPr/>
          <p:nvPr/>
        </p:nvGrpSpPr>
        <p:grpSpPr>
          <a:xfrm>
            <a:off x="4657203" y="3539401"/>
            <a:ext cx="1012072" cy="2458499"/>
            <a:chOff x="4657203" y="3539401"/>
            <a:chExt cx="1012072" cy="2458499"/>
          </a:xfrm>
        </p:grpSpPr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069645C5-4714-41AD-ABFE-8A953B886A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64" r="50747"/>
            <a:stretch/>
          </p:blipFill>
          <p:spPr bwMode="auto">
            <a:xfrm>
              <a:off x="4657203" y="4104557"/>
              <a:ext cx="1012072" cy="1615722"/>
            </a:xfrm>
            <a:prstGeom prst="rect">
              <a:avLst/>
            </a:prstGeom>
            <a:noFill/>
            <a:ln>
              <a:solidFill>
                <a:srgbClr val="0066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4F848A25-683A-48D0-B11C-14ECCB6CDDF0}"/>
                </a:ext>
              </a:extLst>
            </p:cNvPr>
            <p:cNvCxnSpPr>
              <a:stCxn id="41" idx="2"/>
              <a:endCxn id="46" idx="0"/>
            </p:cNvCxnSpPr>
            <p:nvPr/>
          </p:nvCxnSpPr>
          <p:spPr>
            <a:xfrm rot="5400000">
              <a:off x="4989439" y="3713202"/>
              <a:ext cx="565155" cy="217554"/>
            </a:xfrm>
            <a:prstGeom prst="bentConnector3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텍스트 상자 9">
              <a:extLst>
                <a:ext uri="{FF2B5EF4-FFF2-40B4-BE49-F238E27FC236}">
                  <a16:creationId xmlns:a16="http://schemas.microsoft.com/office/drawing/2014/main" id="{84B119D9-AFF9-49F3-AC49-B184C30D88EE}"/>
                </a:ext>
              </a:extLst>
            </p:cNvPr>
            <p:cNvSpPr txBox="1"/>
            <p:nvPr/>
          </p:nvSpPr>
          <p:spPr>
            <a:xfrm>
              <a:off x="4860586" y="5664283"/>
              <a:ext cx="603050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2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12km/h</a:t>
              </a:r>
              <a:endPara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942BDF-DE49-46EF-B37E-529CC9CE17E4}"/>
              </a:ext>
            </a:extLst>
          </p:cNvPr>
          <p:cNvGrpSpPr/>
          <p:nvPr/>
        </p:nvGrpSpPr>
        <p:grpSpPr>
          <a:xfrm>
            <a:off x="6595827" y="3539401"/>
            <a:ext cx="1352959" cy="2458499"/>
            <a:chOff x="6595827" y="3539401"/>
            <a:chExt cx="1352959" cy="2458499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CB3B70F0-34EF-4D91-947F-E58D6136AE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9284" r="22651"/>
            <a:stretch/>
          </p:blipFill>
          <p:spPr bwMode="auto">
            <a:xfrm>
              <a:off x="6744674" y="4104557"/>
              <a:ext cx="1204112" cy="161572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D1893FB9-3041-4781-829A-C91B9E00C067}"/>
                </a:ext>
              </a:extLst>
            </p:cNvPr>
            <p:cNvCxnSpPr>
              <a:stCxn id="40" idx="2"/>
              <a:endCxn id="45" idx="0"/>
            </p:cNvCxnSpPr>
            <p:nvPr/>
          </p:nvCxnSpPr>
          <p:spPr>
            <a:xfrm rot="16200000" flipH="1">
              <a:off x="6688701" y="3446527"/>
              <a:ext cx="565155" cy="750903"/>
            </a:xfrm>
            <a:prstGeom prst="bentConnector3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텍스트 상자 9">
              <a:extLst>
                <a:ext uri="{FF2B5EF4-FFF2-40B4-BE49-F238E27FC236}">
                  <a16:creationId xmlns:a16="http://schemas.microsoft.com/office/drawing/2014/main" id="{B984A299-1985-4143-8A15-A6E31514610D}"/>
                </a:ext>
              </a:extLst>
            </p:cNvPr>
            <p:cNvSpPr txBox="1"/>
            <p:nvPr/>
          </p:nvSpPr>
          <p:spPr>
            <a:xfrm>
              <a:off x="7037990" y="5664283"/>
              <a:ext cx="617477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2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17km/h</a:t>
              </a:r>
              <a:endPara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FCC296-70D0-4658-9934-99ABC2451C21}"/>
              </a:ext>
            </a:extLst>
          </p:cNvPr>
          <p:cNvGrpSpPr/>
          <p:nvPr/>
        </p:nvGrpSpPr>
        <p:grpSpPr>
          <a:xfrm>
            <a:off x="7652969" y="3539401"/>
            <a:ext cx="2619743" cy="2458499"/>
            <a:chOff x="7652969" y="3539401"/>
            <a:chExt cx="2619743" cy="2458499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C5D089B0-E602-489C-A759-2F266A8E2A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77227"/>
            <a:stretch/>
          </p:blipFill>
          <p:spPr bwMode="auto">
            <a:xfrm>
              <a:off x="9295644" y="4104557"/>
              <a:ext cx="977068" cy="161572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0E6E0F51-473F-471B-B1D4-A0D3C2F6C546}"/>
                </a:ext>
              </a:extLst>
            </p:cNvPr>
            <p:cNvCxnSpPr>
              <a:stCxn id="38" idx="2"/>
              <a:endCxn id="32" idx="0"/>
            </p:cNvCxnSpPr>
            <p:nvPr/>
          </p:nvCxnSpPr>
          <p:spPr>
            <a:xfrm rot="16200000" flipH="1">
              <a:off x="8435996" y="2756374"/>
              <a:ext cx="565155" cy="2131210"/>
            </a:xfrm>
            <a:prstGeom prst="bentConnector3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텍스트 상자 9">
              <a:extLst>
                <a:ext uri="{FF2B5EF4-FFF2-40B4-BE49-F238E27FC236}">
                  <a16:creationId xmlns:a16="http://schemas.microsoft.com/office/drawing/2014/main" id="{D8ED0B4A-C794-4CA9-BD20-2FF338CDA525}"/>
                </a:ext>
              </a:extLst>
            </p:cNvPr>
            <p:cNvSpPr txBox="1"/>
            <p:nvPr/>
          </p:nvSpPr>
          <p:spPr>
            <a:xfrm>
              <a:off x="9482653" y="5664283"/>
              <a:ext cx="603050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2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22km/h</a:t>
              </a:r>
              <a:endPara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</p:grpSp>
      <p:sp>
        <p:nvSpPr>
          <p:cNvPr id="114" name="텍스트 상자 9">
            <a:extLst>
              <a:ext uri="{FF2B5EF4-FFF2-40B4-BE49-F238E27FC236}">
                <a16:creationId xmlns:a16="http://schemas.microsoft.com/office/drawing/2014/main" id="{F0907D59-CE98-4038-A25F-35CA103EADFA}"/>
              </a:ext>
            </a:extLst>
          </p:cNvPr>
          <p:cNvSpPr txBox="1"/>
          <p:nvPr/>
        </p:nvSpPr>
        <p:spPr>
          <a:xfrm>
            <a:off x="8247754" y="5664283"/>
            <a:ext cx="74892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20km/h…?</a:t>
            </a:r>
            <a:endParaRPr kumimoji="1" lang="ko-KR" altLang="en-US" sz="12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5" name="Picture 4">
            <a:extLst>
              <a:ext uri="{FF2B5EF4-FFF2-40B4-BE49-F238E27FC236}">
                <a16:creationId xmlns:a16="http://schemas.microsoft.com/office/drawing/2014/main" id="{B03A5307-DF72-4FE8-B8B3-45101AD85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757" y="25025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텍스트 상자 9">
            <a:extLst>
              <a:ext uri="{FF2B5EF4-FFF2-40B4-BE49-F238E27FC236}">
                <a16:creationId xmlns:a16="http://schemas.microsoft.com/office/drawing/2014/main" id="{DE599455-5498-4675-9C32-4B25C87F3BD3}"/>
              </a:ext>
            </a:extLst>
          </p:cNvPr>
          <p:cNvSpPr txBox="1"/>
          <p:nvPr/>
        </p:nvSpPr>
        <p:spPr>
          <a:xfrm>
            <a:off x="13929045" y="5230472"/>
            <a:ext cx="1651414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17         20        22</a:t>
            </a:r>
            <a:endParaRPr kumimoji="1" lang="ko-KR" altLang="en-US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58" name="텍스트 상자 9">
            <a:extLst>
              <a:ext uri="{FF2B5EF4-FFF2-40B4-BE49-F238E27FC236}">
                <a16:creationId xmlns:a16="http://schemas.microsoft.com/office/drawing/2014/main" id="{7703F78A-0087-4810-B680-31657FA29B56}"/>
              </a:ext>
            </a:extLst>
          </p:cNvPr>
          <p:cNvSpPr txBox="1"/>
          <p:nvPr/>
        </p:nvSpPr>
        <p:spPr>
          <a:xfrm>
            <a:off x="15883739" y="4897557"/>
            <a:ext cx="45397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속력</a:t>
            </a:r>
          </a:p>
        </p:txBody>
      </p:sp>
      <p:sp>
        <p:nvSpPr>
          <p:cNvPr id="60" name="텍스트 상자 9">
            <a:extLst>
              <a:ext uri="{FF2B5EF4-FFF2-40B4-BE49-F238E27FC236}">
                <a16:creationId xmlns:a16="http://schemas.microsoft.com/office/drawing/2014/main" id="{374361BE-5332-414C-872C-50B45C8DEF84}"/>
              </a:ext>
            </a:extLst>
          </p:cNvPr>
          <p:cNvSpPr txBox="1"/>
          <p:nvPr/>
        </p:nvSpPr>
        <p:spPr>
          <a:xfrm>
            <a:off x="13955494" y="1049909"/>
            <a:ext cx="89639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보간법</a:t>
            </a:r>
            <a:endParaRPr kumimoji="1" lang="ko-KR" altLang="en-US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62" name="텍스트 상자 9">
            <a:extLst>
              <a:ext uri="{FF2B5EF4-FFF2-40B4-BE49-F238E27FC236}">
                <a16:creationId xmlns:a16="http://schemas.microsoft.com/office/drawing/2014/main" id="{889410CA-0D23-4795-9C70-AFFC309E7526}"/>
              </a:ext>
            </a:extLst>
          </p:cNvPr>
          <p:cNvSpPr txBox="1"/>
          <p:nvPr/>
        </p:nvSpPr>
        <p:spPr>
          <a:xfrm>
            <a:off x="11729257" y="1642500"/>
            <a:ext cx="3054191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시간에 따른 가속도 </a:t>
            </a:r>
            <a:r>
              <a:rPr kumimoji="1" lang="en-US" altLang="ko-KR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시간 도메인</a:t>
            </a:r>
            <a:r>
              <a:rPr kumimoji="1" lang="en-US" altLang="ko-KR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or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푸리에 변환 값</a:t>
            </a:r>
            <a:r>
              <a:rPr kumimoji="1" lang="en-US" altLang="ko-KR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진동수 도메인</a:t>
            </a:r>
            <a:r>
              <a:rPr kumimoji="1" lang="en-US" altLang="ko-KR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 </a:t>
            </a:r>
            <a:endParaRPr kumimoji="1" lang="ko-KR" altLang="en-US" sz="12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78" name="Picture 2">
            <a:extLst>
              <a:ext uri="{FF2B5EF4-FFF2-40B4-BE49-F238E27FC236}">
                <a16:creationId xmlns:a16="http://schemas.microsoft.com/office/drawing/2014/main" id="{20101ACA-BBC9-4DF4-B3CF-C84D442E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893" y="1686449"/>
            <a:ext cx="4943467" cy="175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61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2" grpId="0" animBg="1"/>
      <p:bldP spid="43" grpId="0" animBg="1"/>
      <p:bldP spid="1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데이터 분할 및 보간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6" name="Picture 4">
            <a:extLst>
              <a:ext uri="{FF2B5EF4-FFF2-40B4-BE49-F238E27FC236}">
                <a16:creationId xmlns:a16="http://schemas.microsoft.com/office/drawing/2014/main" id="{6511E816-0C47-425E-B1FF-169C0DAC3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231" y="25025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텍스트 상자 9">
            <a:extLst>
              <a:ext uri="{FF2B5EF4-FFF2-40B4-BE49-F238E27FC236}">
                <a16:creationId xmlns:a16="http://schemas.microsoft.com/office/drawing/2014/main" id="{0C221E81-2B47-4B40-A16C-CE22403080E8}"/>
              </a:ext>
            </a:extLst>
          </p:cNvPr>
          <p:cNvSpPr txBox="1"/>
          <p:nvPr/>
        </p:nvSpPr>
        <p:spPr>
          <a:xfrm>
            <a:off x="9363519" y="5230472"/>
            <a:ext cx="1651414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17         20        22</a:t>
            </a:r>
            <a:endParaRPr kumimoji="1" lang="ko-KR" altLang="en-US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18" name="텍스트 상자 9">
            <a:extLst>
              <a:ext uri="{FF2B5EF4-FFF2-40B4-BE49-F238E27FC236}">
                <a16:creationId xmlns:a16="http://schemas.microsoft.com/office/drawing/2014/main" id="{BC831337-DA87-4B88-A323-C8492FDD09CD}"/>
              </a:ext>
            </a:extLst>
          </p:cNvPr>
          <p:cNvSpPr txBox="1"/>
          <p:nvPr/>
        </p:nvSpPr>
        <p:spPr>
          <a:xfrm>
            <a:off x="11318213" y="4897557"/>
            <a:ext cx="45397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속력</a:t>
            </a:r>
          </a:p>
        </p:txBody>
      </p:sp>
      <p:cxnSp>
        <p:nvCxnSpPr>
          <p:cNvPr id="2093" name="연결선: 꺾임 2092">
            <a:extLst>
              <a:ext uri="{FF2B5EF4-FFF2-40B4-BE49-F238E27FC236}">
                <a16:creationId xmlns:a16="http://schemas.microsoft.com/office/drawing/2014/main" id="{7AE36D30-D9BD-4DBA-86A6-56C7C2233A67}"/>
              </a:ext>
            </a:extLst>
          </p:cNvPr>
          <p:cNvCxnSpPr>
            <a:cxnSpLocks/>
            <a:endCxn id="117" idx="2"/>
          </p:cNvCxnSpPr>
          <p:nvPr/>
        </p:nvCxnSpPr>
        <p:spPr>
          <a:xfrm rot="5400000" flipH="1" flipV="1">
            <a:off x="7747780" y="3556454"/>
            <a:ext cx="353404" cy="4529488"/>
          </a:xfrm>
          <a:prstGeom prst="bentConnector3">
            <a:avLst>
              <a:gd name="adj1" fmla="val -646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텍스트 상자 9">
            <a:extLst>
              <a:ext uri="{FF2B5EF4-FFF2-40B4-BE49-F238E27FC236}">
                <a16:creationId xmlns:a16="http://schemas.microsoft.com/office/drawing/2014/main" id="{2A2D97C3-D0F8-4020-ACA9-8D92B0524684}"/>
              </a:ext>
            </a:extLst>
          </p:cNvPr>
          <p:cNvSpPr txBox="1"/>
          <p:nvPr/>
        </p:nvSpPr>
        <p:spPr>
          <a:xfrm>
            <a:off x="9389968" y="1049909"/>
            <a:ext cx="89639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보간법</a:t>
            </a:r>
            <a:endParaRPr kumimoji="1" lang="ko-KR" altLang="en-US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29" name="텍스트 상자 9">
            <a:extLst>
              <a:ext uri="{FF2B5EF4-FFF2-40B4-BE49-F238E27FC236}">
                <a16:creationId xmlns:a16="http://schemas.microsoft.com/office/drawing/2014/main" id="{42455154-B92A-4A27-8B90-FA939F783238}"/>
              </a:ext>
            </a:extLst>
          </p:cNvPr>
          <p:cNvSpPr txBox="1"/>
          <p:nvPr/>
        </p:nvSpPr>
        <p:spPr>
          <a:xfrm>
            <a:off x="7163731" y="1564190"/>
            <a:ext cx="3054191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시간에 따른 가속도 </a:t>
            </a:r>
            <a:r>
              <a:rPr kumimoji="1" lang="en-US" altLang="ko-KR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시간 도메인</a:t>
            </a:r>
            <a:r>
              <a:rPr kumimoji="1" lang="en-US" altLang="ko-KR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or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푸리에 변환 값</a:t>
            </a:r>
            <a:r>
              <a:rPr kumimoji="1" lang="en-US" altLang="ko-KR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진동수 도메인</a:t>
            </a:r>
            <a:r>
              <a:rPr kumimoji="1" lang="en-US" altLang="ko-KR" sz="105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 </a:t>
            </a:r>
            <a:endParaRPr kumimoji="1" lang="ko-KR" altLang="en-US" sz="12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2624587B-F1BF-4B7F-98B6-47C128AAE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30408" y="1686450"/>
            <a:ext cx="4650386" cy="17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07B8EC88-DD95-4C1B-A6F1-1A5189E249AC}"/>
              </a:ext>
            </a:extLst>
          </p:cNvPr>
          <p:cNvGrpSpPr/>
          <p:nvPr/>
        </p:nvGrpSpPr>
        <p:grpSpPr>
          <a:xfrm>
            <a:off x="1019071" y="2089760"/>
            <a:ext cx="4117007" cy="718407"/>
            <a:chOff x="1660682" y="1824700"/>
            <a:chExt cx="4276767" cy="746284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E9B7141-363F-4485-8173-BF98EACB52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0682" y="2570984"/>
              <a:ext cx="427676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9DCB4CEA-41B6-4840-8EE1-120AB27A9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0682" y="2333157"/>
              <a:ext cx="427676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BE395B8F-3677-4B3F-A1A3-4DD4DCEB8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0682" y="2083029"/>
              <a:ext cx="427676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EFF32A41-DD83-4A68-B6A3-45F860C63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0682" y="1824700"/>
              <a:ext cx="427676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텍스트 상자 9">
            <a:extLst>
              <a:ext uri="{FF2B5EF4-FFF2-40B4-BE49-F238E27FC236}">
                <a16:creationId xmlns:a16="http://schemas.microsoft.com/office/drawing/2014/main" id="{46E99176-35C2-4991-9806-2A243F7B8588}"/>
              </a:ext>
            </a:extLst>
          </p:cNvPr>
          <p:cNvSpPr txBox="1"/>
          <p:nvPr/>
        </p:nvSpPr>
        <p:spPr>
          <a:xfrm>
            <a:off x="1989002" y="990301"/>
            <a:ext cx="210506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데이터 분할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예시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  <a:endParaRPr kumimoji="1" lang="ko-KR" altLang="en-US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E4F82C5-36A8-41C8-A6F9-3E7845F018FD}"/>
              </a:ext>
            </a:extLst>
          </p:cNvPr>
          <p:cNvSpPr/>
          <p:nvPr/>
        </p:nvSpPr>
        <p:spPr>
          <a:xfrm>
            <a:off x="4326887" y="1584513"/>
            <a:ext cx="809191" cy="1954889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AC03789-3B01-44A5-9F58-ED800AF86E9A}"/>
              </a:ext>
            </a:extLst>
          </p:cNvPr>
          <p:cNvSpPr/>
          <p:nvPr/>
        </p:nvSpPr>
        <p:spPr>
          <a:xfrm>
            <a:off x="3021796" y="1584513"/>
            <a:ext cx="1305091" cy="1954889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62CD0749-26DE-4691-BA4F-2CB0E79DF582}"/>
              </a:ext>
            </a:extLst>
          </p:cNvPr>
          <p:cNvSpPr/>
          <p:nvPr/>
        </p:nvSpPr>
        <p:spPr>
          <a:xfrm>
            <a:off x="1896822" y="1584513"/>
            <a:ext cx="1124972" cy="1954889"/>
          </a:xfrm>
          <a:prstGeom prst="round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0CB4E4B-FEC1-4959-AB72-B5B117D17D53}"/>
              </a:ext>
            </a:extLst>
          </p:cNvPr>
          <p:cNvSpPr/>
          <p:nvPr/>
        </p:nvSpPr>
        <p:spPr>
          <a:xfrm>
            <a:off x="1269205" y="1584513"/>
            <a:ext cx="627616" cy="1954889"/>
          </a:xfrm>
          <a:prstGeom prst="roundRect">
            <a:avLst/>
          </a:prstGeom>
          <a:noFill/>
          <a:ln w="190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FA4AC2FA-4F1E-4EF8-865B-8154F2BBE235}"/>
              </a:ext>
            </a:extLst>
          </p:cNvPr>
          <p:cNvSpPr/>
          <p:nvPr/>
        </p:nvSpPr>
        <p:spPr>
          <a:xfrm>
            <a:off x="1019071" y="1584513"/>
            <a:ext cx="244342" cy="1954889"/>
          </a:xfrm>
          <a:prstGeom prst="roundRect">
            <a:avLst>
              <a:gd name="adj" fmla="val 27975"/>
            </a:avLst>
          </a:prstGeom>
          <a:noFill/>
          <a:ln w="19050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480BFB7-DCEB-45FA-995F-8D2E051D03A9}"/>
              </a:ext>
            </a:extLst>
          </p:cNvPr>
          <p:cNvGrpSpPr/>
          <p:nvPr/>
        </p:nvGrpSpPr>
        <p:grpSpPr>
          <a:xfrm>
            <a:off x="304244" y="3539401"/>
            <a:ext cx="836999" cy="2458499"/>
            <a:chOff x="304244" y="3539401"/>
            <a:chExt cx="836999" cy="2458499"/>
          </a:xfrm>
        </p:grpSpPr>
        <p:pic>
          <p:nvPicPr>
            <p:cNvPr id="104" name="Picture 2">
              <a:extLst>
                <a:ext uri="{FF2B5EF4-FFF2-40B4-BE49-F238E27FC236}">
                  <a16:creationId xmlns:a16="http://schemas.microsoft.com/office/drawing/2014/main" id="{5163F95C-5B92-46B2-9310-E796D34474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 l="-116" r="88505"/>
            <a:stretch/>
          </p:blipFill>
          <p:spPr bwMode="auto">
            <a:xfrm>
              <a:off x="369132" y="4104557"/>
              <a:ext cx="498116" cy="1615722"/>
            </a:xfrm>
            <a:prstGeom prst="rect">
              <a:avLst/>
            </a:prstGeom>
            <a:noFill/>
            <a:ln>
              <a:solidFill>
                <a:srgbClr val="33CC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5" name="연결선: 꺾임 104">
              <a:extLst>
                <a:ext uri="{FF2B5EF4-FFF2-40B4-BE49-F238E27FC236}">
                  <a16:creationId xmlns:a16="http://schemas.microsoft.com/office/drawing/2014/main" id="{D6E3ABAC-65AC-4060-A4FB-0B14CB84E3C0}"/>
                </a:ext>
              </a:extLst>
            </p:cNvPr>
            <p:cNvCxnSpPr>
              <a:stCxn id="102" idx="2"/>
              <a:endCxn id="104" idx="0"/>
            </p:cNvCxnSpPr>
            <p:nvPr/>
          </p:nvCxnSpPr>
          <p:spPr>
            <a:xfrm rot="5400000">
              <a:off x="597139" y="3560453"/>
              <a:ext cx="565155" cy="52305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33C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텍스트 상자 9">
              <a:extLst>
                <a:ext uri="{FF2B5EF4-FFF2-40B4-BE49-F238E27FC236}">
                  <a16:creationId xmlns:a16="http://schemas.microsoft.com/office/drawing/2014/main" id="{C3CA9CD7-191F-41B3-A4F7-96BBA46933FC}"/>
                </a:ext>
              </a:extLst>
            </p:cNvPr>
            <p:cNvSpPr txBox="1"/>
            <p:nvPr/>
          </p:nvSpPr>
          <p:spPr>
            <a:xfrm>
              <a:off x="304244" y="5664283"/>
              <a:ext cx="537328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2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2km/h</a:t>
              </a:r>
              <a:endPara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1C0DD6C-F465-4F0B-9BEF-382F2617FEC8}"/>
              </a:ext>
            </a:extLst>
          </p:cNvPr>
          <p:cNvGrpSpPr/>
          <p:nvPr/>
        </p:nvGrpSpPr>
        <p:grpSpPr>
          <a:xfrm>
            <a:off x="1181059" y="3539401"/>
            <a:ext cx="588832" cy="2458499"/>
            <a:chOff x="1181059" y="3539401"/>
            <a:chExt cx="588832" cy="2458499"/>
          </a:xfrm>
        </p:grpSpPr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42F4E2AC-0920-40D2-BC5C-FDEE3000E9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 l="11634" r="74641"/>
            <a:stretch/>
          </p:blipFill>
          <p:spPr bwMode="auto">
            <a:xfrm>
              <a:off x="1181059" y="4104557"/>
              <a:ext cx="588832" cy="1615722"/>
            </a:xfrm>
            <a:prstGeom prst="rect">
              <a:avLst/>
            </a:prstGeom>
            <a:noFill/>
            <a:ln>
              <a:solidFill>
                <a:srgbClr val="0099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9" name="연결선: 꺾임 108">
              <a:extLst>
                <a:ext uri="{FF2B5EF4-FFF2-40B4-BE49-F238E27FC236}">
                  <a16:creationId xmlns:a16="http://schemas.microsoft.com/office/drawing/2014/main" id="{5EC90B77-A746-493F-9B78-3B6AC763564B}"/>
                </a:ext>
              </a:extLst>
            </p:cNvPr>
            <p:cNvCxnSpPr>
              <a:stCxn id="101" idx="2"/>
              <a:endCxn id="108" idx="0"/>
            </p:cNvCxnSpPr>
            <p:nvPr/>
          </p:nvCxnSpPr>
          <p:spPr>
            <a:xfrm rot="5400000">
              <a:off x="1246667" y="3768210"/>
              <a:ext cx="565155" cy="10753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텍스트 상자 9">
              <a:extLst>
                <a:ext uri="{FF2B5EF4-FFF2-40B4-BE49-F238E27FC236}">
                  <a16:creationId xmlns:a16="http://schemas.microsoft.com/office/drawing/2014/main" id="{EDEF080C-56A0-428D-A681-8DA04F66D1AC}"/>
                </a:ext>
              </a:extLst>
            </p:cNvPr>
            <p:cNvSpPr txBox="1"/>
            <p:nvPr/>
          </p:nvSpPr>
          <p:spPr>
            <a:xfrm>
              <a:off x="1202562" y="5664283"/>
              <a:ext cx="537328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2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7km/h</a:t>
              </a:r>
              <a:endPara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106ECA6-F198-460E-B462-9A88556F3C3B}"/>
              </a:ext>
            </a:extLst>
          </p:cNvPr>
          <p:cNvGrpSpPr/>
          <p:nvPr/>
        </p:nvGrpSpPr>
        <p:grpSpPr>
          <a:xfrm>
            <a:off x="2212389" y="3539401"/>
            <a:ext cx="1012072" cy="2458499"/>
            <a:chOff x="2212389" y="3539401"/>
            <a:chExt cx="1012072" cy="2458499"/>
          </a:xfrm>
        </p:grpSpPr>
        <p:pic>
          <p:nvPicPr>
            <p:cNvPr id="112" name="Picture 2">
              <a:extLst>
                <a:ext uri="{FF2B5EF4-FFF2-40B4-BE49-F238E27FC236}">
                  <a16:creationId xmlns:a16="http://schemas.microsoft.com/office/drawing/2014/main" id="{C9B571C3-1EC5-40DD-B307-99EAECD7A5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 l="25664" r="50747"/>
            <a:stretch/>
          </p:blipFill>
          <p:spPr bwMode="auto">
            <a:xfrm>
              <a:off x="2212389" y="4104557"/>
              <a:ext cx="1012072" cy="1615722"/>
            </a:xfrm>
            <a:prstGeom prst="rect">
              <a:avLst/>
            </a:prstGeom>
            <a:noFill/>
            <a:ln>
              <a:solidFill>
                <a:srgbClr val="0066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42355DD7-CD22-4054-9E42-58F80E209123}"/>
                </a:ext>
              </a:extLst>
            </p:cNvPr>
            <p:cNvCxnSpPr>
              <a:stCxn id="100" idx="2"/>
              <a:endCxn id="112" idx="0"/>
            </p:cNvCxnSpPr>
            <p:nvPr/>
          </p:nvCxnSpPr>
          <p:spPr>
            <a:xfrm rot="16200000" flipH="1">
              <a:off x="2306289" y="3692420"/>
              <a:ext cx="565155" cy="259117"/>
            </a:xfrm>
            <a:prstGeom prst="bentConnector3">
              <a:avLst/>
            </a:prstGeom>
            <a:ln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텍스트 상자 9">
              <a:extLst>
                <a:ext uri="{FF2B5EF4-FFF2-40B4-BE49-F238E27FC236}">
                  <a16:creationId xmlns:a16="http://schemas.microsoft.com/office/drawing/2014/main" id="{30F469E1-BDE6-4184-867B-423D37B69297}"/>
                </a:ext>
              </a:extLst>
            </p:cNvPr>
            <p:cNvSpPr txBox="1"/>
            <p:nvPr/>
          </p:nvSpPr>
          <p:spPr>
            <a:xfrm>
              <a:off x="2415772" y="5664283"/>
              <a:ext cx="603050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2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12km/h</a:t>
              </a:r>
              <a:endPara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CF7103B-D4FF-4718-B4BB-5E8F0E9E6EA9}"/>
              </a:ext>
            </a:extLst>
          </p:cNvPr>
          <p:cNvGrpSpPr/>
          <p:nvPr/>
        </p:nvGrpSpPr>
        <p:grpSpPr>
          <a:xfrm>
            <a:off x="3674249" y="3539401"/>
            <a:ext cx="1204112" cy="2458499"/>
            <a:chOff x="3674249" y="3539401"/>
            <a:chExt cx="1204112" cy="2458499"/>
          </a:xfrm>
        </p:grpSpPr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B111B606-63D3-4BD3-AE0C-93CC128142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 l="49284" r="22651"/>
            <a:stretch/>
          </p:blipFill>
          <p:spPr bwMode="auto">
            <a:xfrm>
              <a:off x="3674249" y="4104557"/>
              <a:ext cx="1204112" cy="161572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C4BB6068-4AAA-40DA-8A5F-6A6FAB4A2261}"/>
                </a:ext>
              </a:extLst>
            </p:cNvPr>
            <p:cNvCxnSpPr>
              <a:stCxn id="99" idx="2"/>
              <a:endCxn id="120" idx="0"/>
            </p:cNvCxnSpPr>
            <p:nvPr/>
          </p:nvCxnSpPr>
          <p:spPr>
            <a:xfrm rot="16200000" flipH="1">
              <a:off x="3692746" y="3520997"/>
              <a:ext cx="565155" cy="601963"/>
            </a:xfrm>
            <a:prstGeom prst="bentConnector3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텍스트 상자 9">
              <a:extLst>
                <a:ext uri="{FF2B5EF4-FFF2-40B4-BE49-F238E27FC236}">
                  <a16:creationId xmlns:a16="http://schemas.microsoft.com/office/drawing/2014/main" id="{F5EAD786-1569-4BE7-A145-7E84B288999B}"/>
                </a:ext>
              </a:extLst>
            </p:cNvPr>
            <p:cNvSpPr txBox="1"/>
            <p:nvPr/>
          </p:nvSpPr>
          <p:spPr>
            <a:xfrm>
              <a:off x="3967565" y="5664283"/>
              <a:ext cx="617477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2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17km/h</a:t>
              </a:r>
              <a:endPara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B5631F0-CAAF-4BD3-BBED-6FDE69410E66}"/>
              </a:ext>
            </a:extLst>
          </p:cNvPr>
          <p:cNvGrpSpPr/>
          <p:nvPr/>
        </p:nvGrpSpPr>
        <p:grpSpPr>
          <a:xfrm>
            <a:off x="4731484" y="3539401"/>
            <a:ext cx="2734893" cy="2458499"/>
            <a:chOff x="4731484" y="3539401"/>
            <a:chExt cx="2734893" cy="2458499"/>
          </a:xfrm>
        </p:grpSpPr>
        <p:pic>
          <p:nvPicPr>
            <p:cNvPr id="125" name="Picture 2">
              <a:extLst>
                <a:ext uri="{FF2B5EF4-FFF2-40B4-BE49-F238E27FC236}">
                  <a16:creationId xmlns:a16="http://schemas.microsoft.com/office/drawing/2014/main" id="{8ADB05F4-0ED3-4664-B2A2-185A1997EA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 l="77227"/>
            <a:stretch/>
          </p:blipFill>
          <p:spPr bwMode="auto">
            <a:xfrm>
              <a:off x="6489309" y="4104557"/>
              <a:ext cx="977068" cy="161572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CABC55F3-F45D-4BBC-AD6A-873AB3C49CD3}"/>
                </a:ext>
              </a:extLst>
            </p:cNvPr>
            <p:cNvCxnSpPr>
              <a:stCxn id="98" idx="2"/>
              <a:endCxn id="125" idx="0"/>
            </p:cNvCxnSpPr>
            <p:nvPr/>
          </p:nvCxnSpPr>
          <p:spPr>
            <a:xfrm rot="16200000" flipH="1">
              <a:off x="5572086" y="2698799"/>
              <a:ext cx="565155" cy="2246360"/>
            </a:xfrm>
            <a:prstGeom prst="bentConnector3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텍스트 상자 9">
              <a:extLst>
                <a:ext uri="{FF2B5EF4-FFF2-40B4-BE49-F238E27FC236}">
                  <a16:creationId xmlns:a16="http://schemas.microsoft.com/office/drawing/2014/main" id="{A8F44A80-EF18-43C4-BF9F-6B937DB0D978}"/>
                </a:ext>
              </a:extLst>
            </p:cNvPr>
            <p:cNvSpPr txBox="1"/>
            <p:nvPr/>
          </p:nvSpPr>
          <p:spPr>
            <a:xfrm>
              <a:off x="6676318" y="5664283"/>
              <a:ext cx="603050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2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22km/h</a:t>
              </a:r>
              <a:endParaRPr kumimoji="1" lang="ko-KR" altLang="en-US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</p:grpSp>
      <p:sp>
        <p:nvSpPr>
          <p:cNvPr id="128" name="텍스트 상자 9">
            <a:extLst>
              <a:ext uri="{FF2B5EF4-FFF2-40B4-BE49-F238E27FC236}">
                <a16:creationId xmlns:a16="http://schemas.microsoft.com/office/drawing/2014/main" id="{41F20836-440A-4704-9AD7-024A87AF4FC0}"/>
              </a:ext>
            </a:extLst>
          </p:cNvPr>
          <p:cNvSpPr txBox="1"/>
          <p:nvPr/>
        </p:nvSpPr>
        <p:spPr>
          <a:xfrm>
            <a:off x="5285276" y="5664283"/>
            <a:ext cx="74892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20km/h…?</a:t>
            </a:r>
            <a:endParaRPr kumimoji="1" lang="ko-KR" altLang="en-US" sz="12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9105E85-40BB-4E15-82CD-1B3476433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6" r="-14" b="8718"/>
          <a:stretch/>
        </p:blipFill>
        <p:spPr>
          <a:xfrm>
            <a:off x="3682277" y="7231536"/>
            <a:ext cx="7626632" cy="54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8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구현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ABD6C9A-ED40-44F0-9682-B438C2488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6" r="-14" b="8718"/>
          <a:stretch/>
        </p:blipFill>
        <p:spPr>
          <a:xfrm>
            <a:off x="3682277" y="1049909"/>
            <a:ext cx="7626632" cy="540687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EE6348B-1C02-49F0-89B1-A317D3A2EF9B}"/>
              </a:ext>
            </a:extLst>
          </p:cNvPr>
          <p:cNvGrpSpPr/>
          <p:nvPr/>
        </p:nvGrpSpPr>
        <p:grpSpPr>
          <a:xfrm>
            <a:off x="277138" y="1231271"/>
            <a:ext cx="5698828" cy="3443576"/>
            <a:chOff x="277138" y="1231271"/>
            <a:chExt cx="5698828" cy="344357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3DA9ABB-A490-4F7C-B276-806936A5C3E2}"/>
                </a:ext>
              </a:extLst>
            </p:cNvPr>
            <p:cNvSpPr/>
            <p:nvPr/>
          </p:nvSpPr>
          <p:spPr>
            <a:xfrm>
              <a:off x="3778237" y="1231271"/>
              <a:ext cx="2197729" cy="2197729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C3BF249-B0B9-4C53-B769-52011FEF3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3" r="3761"/>
            <a:stretch/>
          </p:blipFill>
          <p:spPr>
            <a:xfrm>
              <a:off x="551773" y="1379624"/>
              <a:ext cx="856924" cy="939106"/>
            </a:xfrm>
            <a:prstGeom prst="rect">
              <a:avLst/>
            </a:prstGeom>
          </p:spPr>
        </p:pic>
        <p:pic>
          <p:nvPicPr>
            <p:cNvPr id="12" name="Picture 2" descr="아두이노 보드 - 위키백과, 우리 모두의 백과사전">
              <a:extLst>
                <a:ext uri="{FF2B5EF4-FFF2-40B4-BE49-F238E27FC236}">
                  <a16:creationId xmlns:a16="http://schemas.microsoft.com/office/drawing/2014/main" id="{EAFEE5B3-F379-42A3-B2D7-32FFDAA7C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98" y="2564636"/>
              <a:ext cx="1213044" cy="797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2x50W TPA3116D2 Digital Power Amplifier Board Dual Channel Stereo Amplifier  Module DC 4.5 27V|amplifier module|module dcpower module - AliExpress">
              <a:extLst>
                <a:ext uri="{FF2B5EF4-FFF2-40B4-BE49-F238E27FC236}">
                  <a16:creationId xmlns:a16="http://schemas.microsoft.com/office/drawing/2014/main" id="{45303A8A-B2D7-4D97-A4FF-828192425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9FDFE"/>
                </a:clrFrom>
                <a:clrTo>
                  <a:srgbClr val="F9FD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44" y="334456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B6C89F-BA79-4EF5-8E80-4494C8E268EA}"/>
                </a:ext>
              </a:extLst>
            </p:cNvPr>
            <p:cNvSpPr txBox="1"/>
            <p:nvPr/>
          </p:nvSpPr>
          <p:spPr>
            <a:xfrm>
              <a:off x="1586141" y="1531714"/>
              <a:ext cx="1404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Actuator</a:t>
              </a:r>
            </a:p>
            <a:p>
              <a:r>
                <a:rPr lang="en-US" altLang="ko-KR" dirty="0"/>
                <a:t>(</a:t>
              </a:r>
              <a:r>
                <a:rPr lang="en-US" altLang="ko-KR" sz="1600" i="0" dirty="0">
                  <a:effectLst/>
                </a:rPr>
                <a:t>Vp6 Series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D55BFB-6EA0-4C83-94F2-641C9DE00966}"/>
                </a:ext>
              </a:extLst>
            </p:cNvPr>
            <p:cNvSpPr txBox="1"/>
            <p:nvPr/>
          </p:nvSpPr>
          <p:spPr>
            <a:xfrm>
              <a:off x="1586141" y="2595221"/>
              <a:ext cx="1404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Arduino</a:t>
              </a:r>
            </a:p>
            <a:p>
              <a:r>
                <a:rPr lang="en-US" altLang="ko-KR" dirty="0"/>
                <a:t>(</a:t>
              </a:r>
              <a:r>
                <a:rPr lang="en-US" altLang="ko-KR" sz="1600" dirty="0"/>
                <a:t>Uno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30C8DD-EE08-4D33-A08D-5B4C31C83555}"/>
                </a:ext>
              </a:extLst>
            </p:cNvPr>
            <p:cNvSpPr txBox="1"/>
            <p:nvPr/>
          </p:nvSpPr>
          <p:spPr>
            <a:xfrm>
              <a:off x="1586141" y="3658729"/>
              <a:ext cx="14049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Amplifier</a:t>
              </a:r>
            </a:p>
            <a:p>
              <a:r>
                <a:rPr lang="en-US" altLang="ko-KR" dirty="0"/>
                <a:t>(XY-502)</a:t>
              </a:r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8ED588E-C966-4C8B-A7E8-860FDFBE2889}"/>
                </a:ext>
              </a:extLst>
            </p:cNvPr>
            <p:cNvSpPr/>
            <p:nvPr/>
          </p:nvSpPr>
          <p:spPr>
            <a:xfrm>
              <a:off x="277138" y="1233158"/>
              <a:ext cx="2618008" cy="3441689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연결선: 구부러짐 13">
              <a:extLst>
                <a:ext uri="{FF2B5EF4-FFF2-40B4-BE49-F238E27FC236}">
                  <a16:creationId xmlns:a16="http://schemas.microsoft.com/office/drawing/2014/main" id="{A9E59E09-A0BB-48B5-B845-CA98A54D1067}"/>
                </a:ext>
              </a:extLst>
            </p:cNvPr>
            <p:cNvCxnSpPr>
              <a:cxnSpLocks/>
              <a:stCxn id="4" idx="2"/>
              <a:endCxn id="6" idx="3"/>
            </p:cNvCxnSpPr>
            <p:nvPr/>
          </p:nvCxnSpPr>
          <p:spPr>
            <a:xfrm rot="10800000" flipV="1">
              <a:off x="2895147" y="2330135"/>
              <a:ext cx="883091" cy="623867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2" name="그림 21" descr="바닥, 실내, 노란색이(가) 표시된 사진&#10;&#10;자동 생성된 설명">
            <a:extLst>
              <a:ext uri="{FF2B5EF4-FFF2-40B4-BE49-F238E27FC236}">
                <a16:creationId xmlns:a16="http://schemas.microsoft.com/office/drawing/2014/main" id="{3F9DF395-06FC-48AA-AF02-498A7CF7B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46" y="2188718"/>
            <a:ext cx="4268063" cy="4268063"/>
          </a:xfrm>
          <a:prstGeom prst="rect">
            <a:avLst/>
          </a:prstGeom>
        </p:spPr>
      </p:pic>
      <p:pic>
        <p:nvPicPr>
          <p:cNvPr id="26" name="그림 25" descr="자전거, 벽, 사람이(가) 표시된 사진&#10;&#10;자동 생성된 설명">
            <a:extLst>
              <a:ext uri="{FF2B5EF4-FFF2-40B4-BE49-F238E27FC236}">
                <a16:creationId xmlns:a16="http://schemas.microsoft.com/office/drawing/2014/main" id="{ACA2BE14-E2F9-46D6-B919-C3D2E04EC3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761" t="23889" r="24409" b="38790"/>
          <a:stretch/>
        </p:blipFill>
        <p:spPr>
          <a:xfrm>
            <a:off x="3688040" y="1049909"/>
            <a:ext cx="3352805" cy="2854826"/>
          </a:xfrm>
          <a:prstGeom prst="rect">
            <a:avLst/>
          </a:prstGeom>
        </p:spPr>
      </p:pic>
      <p:pic>
        <p:nvPicPr>
          <p:cNvPr id="42" name="그림 41" descr="사람, 자전거, 바구니, 운송이(가) 표시된 사진&#10;&#10;자동 생성된 설명">
            <a:extLst>
              <a:ext uri="{FF2B5EF4-FFF2-40B4-BE49-F238E27FC236}">
                <a16:creationId xmlns:a16="http://schemas.microsoft.com/office/drawing/2014/main" id="{F0A0A7C9-AABF-4994-B07B-CA0C662F7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5496" y="7154475"/>
            <a:ext cx="10002753" cy="562654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9118AA5-9A7D-4FE7-A5F7-212D4963D08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644" y="4705432"/>
            <a:ext cx="3227980" cy="21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3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구현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DF1D0B3-1692-4AE1-B5EE-F5A495CA3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6" r="-14" b="8718"/>
          <a:stretch/>
        </p:blipFill>
        <p:spPr>
          <a:xfrm>
            <a:off x="3682277" y="1049909"/>
            <a:ext cx="7626632" cy="5406872"/>
          </a:xfrm>
          <a:prstGeom prst="rect">
            <a:avLst/>
          </a:prstGeom>
        </p:spPr>
      </p:pic>
      <p:pic>
        <p:nvPicPr>
          <p:cNvPr id="19" name="그림 18" descr="바닥, 실내, 노란색이(가) 표시된 사진&#10;&#10;자동 생성된 설명">
            <a:extLst>
              <a:ext uri="{FF2B5EF4-FFF2-40B4-BE49-F238E27FC236}">
                <a16:creationId xmlns:a16="http://schemas.microsoft.com/office/drawing/2014/main" id="{6E6CEAD7-46BC-4472-BAA8-9BF16BB1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46" y="2188718"/>
            <a:ext cx="4268063" cy="4268063"/>
          </a:xfrm>
          <a:prstGeom prst="rect">
            <a:avLst/>
          </a:prstGeom>
        </p:spPr>
      </p:pic>
      <p:pic>
        <p:nvPicPr>
          <p:cNvPr id="20" name="그림 19" descr="자전거, 벽, 사람이(가) 표시된 사진&#10;&#10;자동 생성된 설명">
            <a:extLst>
              <a:ext uri="{FF2B5EF4-FFF2-40B4-BE49-F238E27FC236}">
                <a16:creationId xmlns:a16="http://schemas.microsoft.com/office/drawing/2014/main" id="{4375C6C1-A96B-4D6F-8B5A-BE458A0B7F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61" t="23889" r="24409" b="38790"/>
          <a:stretch/>
        </p:blipFill>
        <p:spPr>
          <a:xfrm>
            <a:off x="3688040" y="1049909"/>
            <a:ext cx="3352805" cy="2854826"/>
          </a:xfrm>
          <a:prstGeom prst="rect">
            <a:avLst/>
          </a:prstGeom>
        </p:spPr>
      </p:pic>
      <p:pic>
        <p:nvPicPr>
          <p:cNvPr id="28" name="그림 27" descr="사람, 자전거, 바구니, 운송이(가) 표시된 사진&#10;&#10;자동 생성된 설명">
            <a:extLst>
              <a:ext uri="{FF2B5EF4-FFF2-40B4-BE49-F238E27FC236}">
                <a16:creationId xmlns:a16="http://schemas.microsoft.com/office/drawing/2014/main" id="{C51647AB-CDA7-4FE1-9E83-F28453C98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496" y="952008"/>
            <a:ext cx="10002753" cy="562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8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데이터 비교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4996355" y="6280492"/>
            <a:ext cx="116730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수집 데이터</a:t>
            </a:r>
          </a:p>
        </p:txBody>
      </p:sp>
      <p:sp>
        <p:nvSpPr>
          <p:cNvPr id="11" name="텍스트 상자 9">
            <a:extLst>
              <a:ext uri="{FF2B5EF4-FFF2-40B4-BE49-F238E27FC236}">
                <a16:creationId xmlns:a16="http://schemas.microsoft.com/office/drawing/2014/main" id="{5F189378-F8B0-475E-B7E6-442CF6C65312}"/>
              </a:ext>
            </a:extLst>
          </p:cNvPr>
          <p:cNvSpPr txBox="1"/>
          <p:nvPr/>
        </p:nvSpPr>
        <p:spPr>
          <a:xfrm>
            <a:off x="8875845" y="6280492"/>
            <a:ext cx="1539204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액츄에이터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8E475D-4108-4BFC-9B26-1079FF32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76" y="882707"/>
            <a:ext cx="3273269" cy="24688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2DDF0-ABAE-432D-BA87-09189ED23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873" y="869398"/>
            <a:ext cx="3029148" cy="24977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7AB527-88C2-454A-BB6F-8B07F0362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374" y="3790172"/>
            <a:ext cx="3273271" cy="24688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15CE1F-ED34-421A-BE1D-F4794E63C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811" y="3790173"/>
            <a:ext cx="3273271" cy="2468859"/>
          </a:xfrm>
          <a:prstGeom prst="rect">
            <a:avLst/>
          </a:prstGeom>
        </p:spPr>
      </p:pic>
      <p:sp>
        <p:nvSpPr>
          <p:cNvPr id="21" name="텍스트 상자 9">
            <a:extLst>
              <a:ext uri="{FF2B5EF4-FFF2-40B4-BE49-F238E27FC236}">
                <a16:creationId xmlns:a16="http://schemas.microsoft.com/office/drawing/2014/main" id="{5A7097E6-3F2D-46A5-8B48-4510C70AE7DD}"/>
              </a:ext>
            </a:extLst>
          </p:cNvPr>
          <p:cNvSpPr txBox="1"/>
          <p:nvPr/>
        </p:nvSpPr>
        <p:spPr>
          <a:xfrm>
            <a:off x="5128603" y="3924447"/>
            <a:ext cx="902811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21.4km/h</a:t>
            </a:r>
          </a:p>
        </p:txBody>
      </p:sp>
      <p:sp>
        <p:nvSpPr>
          <p:cNvPr id="22" name="텍스트 상자 9">
            <a:extLst>
              <a:ext uri="{FF2B5EF4-FFF2-40B4-BE49-F238E27FC236}">
                <a16:creationId xmlns:a16="http://schemas.microsoft.com/office/drawing/2014/main" id="{0570D580-0CD6-4DFF-8528-9B66154DEC04}"/>
              </a:ext>
            </a:extLst>
          </p:cNvPr>
          <p:cNvSpPr txBox="1"/>
          <p:nvPr/>
        </p:nvSpPr>
        <p:spPr>
          <a:xfrm>
            <a:off x="5128604" y="928273"/>
            <a:ext cx="902811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12.6km/h</a:t>
            </a:r>
          </a:p>
        </p:txBody>
      </p:sp>
      <p:sp>
        <p:nvSpPr>
          <p:cNvPr id="23" name="텍스트 상자 9">
            <a:extLst>
              <a:ext uri="{FF2B5EF4-FFF2-40B4-BE49-F238E27FC236}">
                <a16:creationId xmlns:a16="http://schemas.microsoft.com/office/drawing/2014/main" id="{AA5CEAA4-10C0-4D67-B4B1-1E5435FEA12C}"/>
              </a:ext>
            </a:extLst>
          </p:cNvPr>
          <p:cNvSpPr txBox="1"/>
          <p:nvPr/>
        </p:nvSpPr>
        <p:spPr>
          <a:xfrm>
            <a:off x="9255008" y="3924447"/>
            <a:ext cx="902811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21.4km/h</a:t>
            </a:r>
          </a:p>
        </p:txBody>
      </p:sp>
      <p:sp>
        <p:nvSpPr>
          <p:cNvPr id="24" name="텍스트 상자 9">
            <a:extLst>
              <a:ext uri="{FF2B5EF4-FFF2-40B4-BE49-F238E27FC236}">
                <a16:creationId xmlns:a16="http://schemas.microsoft.com/office/drawing/2014/main" id="{6849738D-50CA-4263-8D78-211BAB0D5150}"/>
              </a:ext>
            </a:extLst>
          </p:cNvPr>
          <p:cNvSpPr txBox="1"/>
          <p:nvPr/>
        </p:nvSpPr>
        <p:spPr>
          <a:xfrm>
            <a:off x="9255009" y="928273"/>
            <a:ext cx="902811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12.6km/h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6D7A56-3F76-4512-98C5-5DD2AE6A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98" y="2117137"/>
            <a:ext cx="2626599" cy="262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텍스트 상자 9">
            <a:extLst>
              <a:ext uri="{FF2B5EF4-FFF2-40B4-BE49-F238E27FC236}">
                <a16:creationId xmlns:a16="http://schemas.microsoft.com/office/drawing/2014/main" id="{4976C398-B8DB-4E13-A694-24562082665F}"/>
              </a:ext>
            </a:extLst>
          </p:cNvPr>
          <p:cNvSpPr txBox="1"/>
          <p:nvPr/>
        </p:nvSpPr>
        <p:spPr>
          <a:xfrm>
            <a:off x="1091268" y="4859419"/>
            <a:ext cx="135325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인조잔디 구장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81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데이터 비교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4996355" y="6280492"/>
            <a:ext cx="116730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수집 데이터</a:t>
            </a:r>
          </a:p>
        </p:txBody>
      </p:sp>
      <p:sp>
        <p:nvSpPr>
          <p:cNvPr id="11" name="텍스트 상자 9">
            <a:extLst>
              <a:ext uri="{FF2B5EF4-FFF2-40B4-BE49-F238E27FC236}">
                <a16:creationId xmlns:a16="http://schemas.microsoft.com/office/drawing/2014/main" id="{5F189378-F8B0-475E-B7E6-442CF6C65312}"/>
              </a:ext>
            </a:extLst>
          </p:cNvPr>
          <p:cNvSpPr txBox="1"/>
          <p:nvPr/>
        </p:nvSpPr>
        <p:spPr>
          <a:xfrm>
            <a:off x="8875845" y="6280492"/>
            <a:ext cx="1539204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액츄에이터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출력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6D7A56-3F76-4512-98C5-5DD2AE6A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58394" y="2117137"/>
            <a:ext cx="2619007" cy="262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텍스트 상자 9">
            <a:extLst>
              <a:ext uri="{FF2B5EF4-FFF2-40B4-BE49-F238E27FC236}">
                <a16:creationId xmlns:a16="http://schemas.microsoft.com/office/drawing/2014/main" id="{4976C398-B8DB-4E13-A694-24562082665F}"/>
              </a:ext>
            </a:extLst>
          </p:cNvPr>
          <p:cNvSpPr txBox="1"/>
          <p:nvPr/>
        </p:nvSpPr>
        <p:spPr>
          <a:xfrm>
            <a:off x="1303667" y="4859419"/>
            <a:ext cx="92845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아스팔트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2D143B6-8B2E-48B4-843D-03BFDC2B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60707" y="890820"/>
            <a:ext cx="3273269" cy="245263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E63F77C-12F6-4243-8E9D-8319B1DE50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16861" y="885023"/>
            <a:ext cx="3291834" cy="24665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DB0E227-54C5-426E-8BF0-C5A8195454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60705" y="3798284"/>
            <a:ext cx="3273271" cy="24526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4297B22-C2D0-48B8-8795-40AB1C94C4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026142" y="3798285"/>
            <a:ext cx="3273271" cy="2452635"/>
          </a:xfrm>
          <a:prstGeom prst="rect">
            <a:avLst/>
          </a:prstGeom>
        </p:spPr>
      </p:pic>
      <p:sp>
        <p:nvSpPr>
          <p:cNvPr id="36" name="텍스트 상자 9">
            <a:extLst>
              <a:ext uri="{FF2B5EF4-FFF2-40B4-BE49-F238E27FC236}">
                <a16:creationId xmlns:a16="http://schemas.microsoft.com/office/drawing/2014/main" id="{91C76D95-529D-41EF-B2A4-F9FD5E432D75}"/>
              </a:ext>
            </a:extLst>
          </p:cNvPr>
          <p:cNvSpPr txBox="1"/>
          <p:nvPr/>
        </p:nvSpPr>
        <p:spPr>
          <a:xfrm>
            <a:off x="5145934" y="3924447"/>
            <a:ext cx="902811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21.4km/h</a:t>
            </a:r>
          </a:p>
        </p:txBody>
      </p:sp>
      <p:sp>
        <p:nvSpPr>
          <p:cNvPr id="37" name="텍스트 상자 9">
            <a:extLst>
              <a:ext uri="{FF2B5EF4-FFF2-40B4-BE49-F238E27FC236}">
                <a16:creationId xmlns:a16="http://schemas.microsoft.com/office/drawing/2014/main" id="{B4B68875-7CB1-4850-9D2D-4F5F75515197}"/>
              </a:ext>
            </a:extLst>
          </p:cNvPr>
          <p:cNvSpPr txBox="1"/>
          <p:nvPr/>
        </p:nvSpPr>
        <p:spPr>
          <a:xfrm>
            <a:off x="5145935" y="928273"/>
            <a:ext cx="90281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16.2km/h</a:t>
            </a:r>
          </a:p>
        </p:txBody>
      </p:sp>
      <p:sp>
        <p:nvSpPr>
          <p:cNvPr id="38" name="텍스트 상자 9">
            <a:extLst>
              <a:ext uri="{FF2B5EF4-FFF2-40B4-BE49-F238E27FC236}">
                <a16:creationId xmlns:a16="http://schemas.microsoft.com/office/drawing/2014/main" id="{BA123B73-B22A-436E-8B9D-793F8551BF97}"/>
              </a:ext>
            </a:extLst>
          </p:cNvPr>
          <p:cNvSpPr txBox="1"/>
          <p:nvPr/>
        </p:nvSpPr>
        <p:spPr>
          <a:xfrm>
            <a:off x="9272339" y="3924447"/>
            <a:ext cx="902811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21.4km/h</a:t>
            </a:r>
          </a:p>
        </p:txBody>
      </p:sp>
      <p:sp>
        <p:nvSpPr>
          <p:cNvPr id="39" name="텍스트 상자 9">
            <a:extLst>
              <a:ext uri="{FF2B5EF4-FFF2-40B4-BE49-F238E27FC236}">
                <a16:creationId xmlns:a16="http://schemas.microsoft.com/office/drawing/2014/main" id="{8457C288-95A0-4769-B891-4FA40AEB2246}"/>
              </a:ext>
            </a:extLst>
          </p:cNvPr>
          <p:cNvSpPr txBox="1"/>
          <p:nvPr/>
        </p:nvSpPr>
        <p:spPr>
          <a:xfrm>
            <a:off x="9272340" y="928273"/>
            <a:ext cx="90281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16.2km/h</a:t>
            </a:r>
          </a:p>
        </p:txBody>
      </p:sp>
    </p:spTree>
    <p:extLst>
      <p:ext uri="{BB962C8B-B14F-4D97-AF65-F5344CB8AC3E}">
        <p14:creationId xmlns:p14="http://schemas.microsoft.com/office/powerpoint/2010/main" val="200280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데이터 비교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4996355" y="6280492"/>
            <a:ext cx="116730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수집 데이터</a:t>
            </a:r>
          </a:p>
        </p:txBody>
      </p:sp>
      <p:sp>
        <p:nvSpPr>
          <p:cNvPr id="11" name="텍스트 상자 9">
            <a:extLst>
              <a:ext uri="{FF2B5EF4-FFF2-40B4-BE49-F238E27FC236}">
                <a16:creationId xmlns:a16="http://schemas.microsoft.com/office/drawing/2014/main" id="{5F189378-F8B0-475E-B7E6-442CF6C65312}"/>
              </a:ext>
            </a:extLst>
          </p:cNvPr>
          <p:cNvSpPr txBox="1"/>
          <p:nvPr/>
        </p:nvSpPr>
        <p:spPr>
          <a:xfrm>
            <a:off x="8875845" y="6280492"/>
            <a:ext cx="1539204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액츄에이터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8E475D-4108-4BFC-9B26-1079FF32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45514" y="882707"/>
            <a:ext cx="3268993" cy="24688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B2DDF0-ABAE-432D-BA87-09189ED231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4129" y="848503"/>
            <a:ext cx="3362636" cy="2539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7AB527-88C2-454A-BB6F-8B07F03620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71186" y="3790172"/>
            <a:ext cx="3217646" cy="24688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15CE1F-ED34-421A-BE1D-F4794E63C0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010951" y="3790173"/>
            <a:ext cx="3268991" cy="2468859"/>
          </a:xfrm>
          <a:prstGeom prst="rect">
            <a:avLst/>
          </a:prstGeom>
        </p:spPr>
      </p:pic>
      <p:sp>
        <p:nvSpPr>
          <p:cNvPr id="21" name="텍스트 상자 9">
            <a:extLst>
              <a:ext uri="{FF2B5EF4-FFF2-40B4-BE49-F238E27FC236}">
                <a16:creationId xmlns:a16="http://schemas.microsoft.com/office/drawing/2014/main" id="{5A7097E6-3F2D-46A5-8B48-4510C70AE7DD}"/>
              </a:ext>
            </a:extLst>
          </p:cNvPr>
          <p:cNvSpPr txBox="1"/>
          <p:nvPr/>
        </p:nvSpPr>
        <p:spPr>
          <a:xfrm>
            <a:off x="5128603" y="3924447"/>
            <a:ext cx="90281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20.6km/h</a:t>
            </a:r>
          </a:p>
        </p:txBody>
      </p:sp>
      <p:sp>
        <p:nvSpPr>
          <p:cNvPr id="22" name="텍스트 상자 9">
            <a:extLst>
              <a:ext uri="{FF2B5EF4-FFF2-40B4-BE49-F238E27FC236}">
                <a16:creationId xmlns:a16="http://schemas.microsoft.com/office/drawing/2014/main" id="{0570D580-0CD6-4DFF-8528-9B66154DEC04}"/>
              </a:ext>
            </a:extLst>
          </p:cNvPr>
          <p:cNvSpPr txBox="1"/>
          <p:nvPr/>
        </p:nvSpPr>
        <p:spPr>
          <a:xfrm>
            <a:off x="5188716" y="928273"/>
            <a:ext cx="78258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11km/h</a:t>
            </a:r>
          </a:p>
        </p:txBody>
      </p:sp>
      <p:sp>
        <p:nvSpPr>
          <p:cNvPr id="23" name="텍스트 상자 9">
            <a:extLst>
              <a:ext uri="{FF2B5EF4-FFF2-40B4-BE49-F238E27FC236}">
                <a16:creationId xmlns:a16="http://schemas.microsoft.com/office/drawing/2014/main" id="{AA5CEAA4-10C0-4D67-B4B1-1E5435FEA12C}"/>
              </a:ext>
            </a:extLst>
          </p:cNvPr>
          <p:cNvSpPr txBox="1"/>
          <p:nvPr/>
        </p:nvSpPr>
        <p:spPr>
          <a:xfrm>
            <a:off x="9255008" y="3924447"/>
            <a:ext cx="90281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20.6km/h</a:t>
            </a:r>
          </a:p>
        </p:txBody>
      </p:sp>
      <p:sp>
        <p:nvSpPr>
          <p:cNvPr id="24" name="텍스트 상자 9">
            <a:extLst>
              <a:ext uri="{FF2B5EF4-FFF2-40B4-BE49-F238E27FC236}">
                <a16:creationId xmlns:a16="http://schemas.microsoft.com/office/drawing/2014/main" id="{6849738D-50CA-4263-8D78-211BAB0D5150}"/>
              </a:ext>
            </a:extLst>
          </p:cNvPr>
          <p:cNvSpPr txBox="1"/>
          <p:nvPr/>
        </p:nvSpPr>
        <p:spPr>
          <a:xfrm>
            <a:off x="9315121" y="928273"/>
            <a:ext cx="78258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11km/h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6D7A56-3F76-4512-98C5-5DD2AE6A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458405" y="2117137"/>
            <a:ext cx="2618985" cy="262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텍스트 상자 9">
            <a:extLst>
              <a:ext uri="{FF2B5EF4-FFF2-40B4-BE49-F238E27FC236}">
                <a16:creationId xmlns:a16="http://schemas.microsoft.com/office/drawing/2014/main" id="{4976C398-B8DB-4E13-A694-24562082665F}"/>
              </a:ext>
            </a:extLst>
          </p:cNvPr>
          <p:cNvSpPr txBox="1"/>
          <p:nvPr/>
        </p:nvSpPr>
        <p:spPr>
          <a:xfrm>
            <a:off x="1303666" y="4859419"/>
            <a:ext cx="92845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격자무늬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7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 in black shirt riding on white and orange bmx bike">
            <a:extLst>
              <a:ext uri="{FF2B5EF4-FFF2-40B4-BE49-F238E27FC236}">
                <a16:creationId xmlns:a16="http://schemas.microsoft.com/office/drawing/2014/main" id="{21F2B2D1-A7A5-4678-A826-1384F80BB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4066"/>
            <a:ext cx="12192000" cy="81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080808">
              <a:alpha val="74902"/>
            </a:srgbClr>
          </a:solidFill>
          <a:ln>
            <a:noFill/>
          </a:ln>
          <a:effectLst/>
        </p:spPr>
      </p:sp>
      <p:sp>
        <p:nvSpPr>
          <p:cNvPr id="24" name="텍스트 상자 6">
            <a:extLst>
              <a:ext uri="{FF2B5EF4-FFF2-40B4-BE49-F238E27FC236}">
                <a16:creationId xmlns:a16="http://schemas.microsoft.com/office/drawing/2014/main" id="{BC95618D-D63A-4E50-9A97-68A36934EADB}"/>
              </a:ext>
            </a:extLst>
          </p:cNvPr>
          <p:cNvSpPr txBox="1"/>
          <p:nvPr/>
        </p:nvSpPr>
        <p:spPr>
          <a:xfrm>
            <a:off x="4069116" y="2921168"/>
            <a:ext cx="4053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>
                <a:solidFill>
                  <a:schemeClr val="bg2"/>
                </a:solidFill>
                <a:latin typeface="Noto Sans CJK KR"/>
                <a:ea typeface="Noto Sans KR Medium" panose="020B0600000000000000" pitchFamily="34" charset="-127"/>
                <a:cs typeface="Kohinoor Devanagari" charset="0"/>
              </a:rPr>
              <a:t>감사합니다</a:t>
            </a:r>
            <a:r>
              <a:rPr kumimoji="1" lang="en-US" altLang="ko-KR" sz="6000" b="1" dirty="0">
                <a:solidFill>
                  <a:schemeClr val="bg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Kohinoor Devanaga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6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연구배경</a:t>
            </a:r>
            <a:endParaRPr kumimoji="1" lang="en-US" altLang="ko-KR" sz="3200" b="1" dirty="0">
              <a:latin typeface="Noto Sans CJK KR"/>
              <a:ea typeface="Noto Sans CJK KR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 hidden="1">
            <a:extLst>
              <a:ext uri="{FF2B5EF4-FFF2-40B4-BE49-F238E27FC236}">
                <a16:creationId xmlns:a16="http://schemas.microsoft.com/office/drawing/2014/main" id="{87298283-945B-4FA7-AA37-82364FB16A76}"/>
              </a:ext>
            </a:extLst>
          </p:cNvPr>
          <p:cNvGrpSpPr/>
          <p:nvPr/>
        </p:nvGrpSpPr>
        <p:grpSpPr>
          <a:xfrm>
            <a:off x="-2567176" y="1848277"/>
            <a:ext cx="3161446" cy="3161446"/>
            <a:chOff x="1627878" y="1878833"/>
            <a:chExt cx="3161446" cy="31614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3497C9-4C99-4441-B2E6-8AFD8937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18965" y="1992026"/>
              <a:ext cx="2873947" cy="2873947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AFD9048-B4C9-4982-9FB1-C64B1675B897}"/>
                </a:ext>
              </a:extLst>
            </p:cNvPr>
            <p:cNvSpPr/>
            <p:nvPr/>
          </p:nvSpPr>
          <p:spPr>
            <a:xfrm>
              <a:off x="1627878" y="1878833"/>
              <a:ext cx="3161446" cy="3161446"/>
            </a:xfrm>
            <a:prstGeom prst="ellipse">
              <a:avLst/>
            </a:prstGeom>
            <a:solidFill>
              <a:srgbClr val="000000">
                <a:alpha val="63137"/>
              </a:srgb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!!사각형: 둥근 모서리 15">
            <a:extLst>
              <a:ext uri="{FF2B5EF4-FFF2-40B4-BE49-F238E27FC236}">
                <a16:creationId xmlns:a16="http://schemas.microsoft.com/office/drawing/2014/main" id="{1CCA732C-5C25-4209-91C0-CA3229C64083}"/>
              </a:ext>
            </a:extLst>
          </p:cNvPr>
          <p:cNvSpPr/>
          <p:nvPr/>
        </p:nvSpPr>
        <p:spPr>
          <a:xfrm>
            <a:off x="4046164" y="4058300"/>
            <a:ext cx="4099672" cy="1229902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!!연결선: 꺾임 17" hidden="1">
            <a:extLst>
              <a:ext uri="{FF2B5EF4-FFF2-40B4-BE49-F238E27FC236}">
                <a16:creationId xmlns:a16="http://schemas.microsoft.com/office/drawing/2014/main" id="{6A109970-C5D1-4561-B259-3B5F158630E3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594270" y="2243738"/>
            <a:ext cx="1612843" cy="1185262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!!연결선: 꺾임 18" hidden="1">
            <a:extLst>
              <a:ext uri="{FF2B5EF4-FFF2-40B4-BE49-F238E27FC236}">
                <a16:creationId xmlns:a16="http://schemas.microsoft.com/office/drawing/2014/main" id="{91C331AE-8800-4D3E-951E-86643096CF0B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94270" y="3429000"/>
            <a:ext cx="1612843" cy="1244251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!!사각형: 둥근 모서리 15">
            <a:extLst>
              <a:ext uri="{FF2B5EF4-FFF2-40B4-BE49-F238E27FC236}">
                <a16:creationId xmlns:a16="http://schemas.microsoft.com/office/drawing/2014/main" id="{EB8295E6-2E3D-48CF-B8E5-BB5734FF207C}"/>
              </a:ext>
            </a:extLst>
          </p:cNvPr>
          <p:cNvSpPr/>
          <p:nvPr/>
        </p:nvSpPr>
        <p:spPr>
          <a:xfrm>
            <a:off x="4046164" y="1628787"/>
            <a:ext cx="4099672" cy="1229902"/>
          </a:xfrm>
          <a:prstGeom prst="roundRect">
            <a:avLst>
              <a:gd name="adj" fmla="val 5000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D4777-BDB4-47D9-9770-10638C9C8004}"/>
              </a:ext>
            </a:extLst>
          </p:cNvPr>
          <p:cNvSpPr txBox="1"/>
          <p:nvPr/>
        </p:nvSpPr>
        <p:spPr>
          <a:xfrm>
            <a:off x="5542002" y="28724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실외활동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E2C56F-2E12-4EED-B91B-7F53C7C598DC}"/>
              </a:ext>
            </a:extLst>
          </p:cNvPr>
          <p:cNvSpPr txBox="1"/>
          <p:nvPr/>
        </p:nvSpPr>
        <p:spPr>
          <a:xfrm>
            <a:off x="5542002" y="52882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실내활동</a:t>
            </a:r>
          </a:p>
        </p:txBody>
      </p:sp>
    </p:spTree>
    <p:extLst>
      <p:ext uri="{BB962C8B-B14F-4D97-AF65-F5344CB8AC3E}">
        <p14:creationId xmlns:p14="http://schemas.microsoft.com/office/powerpoint/2010/main" val="2267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연구배경</a:t>
            </a:r>
            <a:endParaRPr kumimoji="1" lang="en-US" altLang="ko-KR" sz="3200" b="1" dirty="0">
              <a:latin typeface="Noto Sans CJK KR"/>
              <a:ea typeface="Noto Sans CJK KR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298283-945B-4FA7-AA37-82364FB16A76}"/>
              </a:ext>
            </a:extLst>
          </p:cNvPr>
          <p:cNvGrpSpPr/>
          <p:nvPr/>
        </p:nvGrpSpPr>
        <p:grpSpPr>
          <a:xfrm>
            <a:off x="454598" y="1848277"/>
            <a:ext cx="3161446" cy="3161446"/>
            <a:chOff x="1627878" y="1878833"/>
            <a:chExt cx="3161446" cy="31614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3497C9-4C99-4441-B2E6-8AFD8937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18965" y="1992026"/>
              <a:ext cx="2873947" cy="2873947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AFD9048-B4C9-4982-9FB1-C64B1675B897}"/>
                </a:ext>
              </a:extLst>
            </p:cNvPr>
            <p:cNvSpPr/>
            <p:nvPr/>
          </p:nvSpPr>
          <p:spPr>
            <a:xfrm>
              <a:off x="1627878" y="1878833"/>
              <a:ext cx="3161446" cy="3161446"/>
            </a:xfrm>
            <a:prstGeom prst="ellipse">
              <a:avLst/>
            </a:prstGeom>
            <a:solidFill>
              <a:srgbClr val="000000">
                <a:alpha val="63137"/>
              </a:srgb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!!사각형: 둥근 모서리 15">
            <a:extLst>
              <a:ext uri="{FF2B5EF4-FFF2-40B4-BE49-F238E27FC236}">
                <a16:creationId xmlns:a16="http://schemas.microsoft.com/office/drawing/2014/main" id="{1CCA732C-5C25-4209-91C0-CA3229C64083}"/>
              </a:ext>
            </a:extLst>
          </p:cNvPr>
          <p:cNvSpPr/>
          <p:nvPr/>
        </p:nvSpPr>
        <p:spPr>
          <a:xfrm>
            <a:off x="5962829" y="4058300"/>
            <a:ext cx="4099672" cy="1229902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!!연결선: 꺾임 17">
            <a:extLst>
              <a:ext uri="{FF2B5EF4-FFF2-40B4-BE49-F238E27FC236}">
                <a16:creationId xmlns:a16="http://schemas.microsoft.com/office/drawing/2014/main" id="{6A109970-C5D1-4561-B259-3B5F158630E3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616044" y="2243738"/>
            <a:ext cx="1612843" cy="1185262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!!연결선: 꺾임 18">
            <a:extLst>
              <a:ext uri="{FF2B5EF4-FFF2-40B4-BE49-F238E27FC236}">
                <a16:creationId xmlns:a16="http://schemas.microsoft.com/office/drawing/2014/main" id="{91C331AE-8800-4D3E-951E-86643096CF0B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616044" y="3429000"/>
            <a:ext cx="1612843" cy="1244251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!!사각형: 둥근 모서리 15">
            <a:extLst>
              <a:ext uri="{FF2B5EF4-FFF2-40B4-BE49-F238E27FC236}">
                <a16:creationId xmlns:a16="http://schemas.microsoft.com/office/drawing/2014/main" id="{EB8295E6-2E3D-48CF-B8E5-BB5734FF207C}"/>
              </a:ext>
            </a:extLst>
          </p:cNvPr>
          <p:cNvSpPr/>
          <p:nvPr/>
        </p:nvSpPr>
        <p:spPr>
          <a:xfrm>
            <a:off x="5962829" y="1628787"/>
            <a:ext cx="4099672" cy="1229902"/>
          </a:xfrm>
          <a:prstGeom prst="roundRect">
            <a:avLst>
              <a:gd name="adj" fmla="val 5000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9FA88-9F40-4E04-976D-C355E8DD2F3E}"/>
              </a:ext>
            </a:extLst>
          </p:cNvPr>
          <p:cNvSpPr txBox="1"/>
          <p:nvPr/>
        </p:nvSpPr>
        <p:spPr>
          <a:xfrm>
            <a:off x="7491452" y="28724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실외활동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E031F-CB27-4D6F-AA1A-66560F1B1399}"/>
              </a:ext>
            </a:extLst>
          </p:cNvPr>
          <p:cNvSpPr txBox="1"/>
          <p:nvPr/>
        </p:nvSpPr>
        <p:spPr>
          <a:xfrm>
            <a:off x="7491452" y="52882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실내활동</a:t>
            </a:r>
          </a:p>
        </p:txBody>
      </p:sp>
    </p:spTree>
    <p:extLst>
      <p:ext uri="{BB962C8B-B14F-4D97-AF65-F5344CB8AC3E}">
        <p14:creationId xmlns:p14="http://schemas.microsoft.com/office/powerpoint/2010/main" val="131841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연구배경</a:t>
            </a:r>
            <a:endParaRPr kumimoji="1" lang="en-US" altLang="ko-KR" sz="3200" b="1" dirty="0">
              <a:latin typeface="Noto Sans CJK KR"/>
              <a:ea typeface="Noto Sans CJK KR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298283-945B-4FA7-AA37-82364FB16A76}"/>
              </a:ext>
            </a:extLst>
          </p:cNvPr>
          <p:cNvGrpSpPr/>
          <p:nvPr/>
        </p:nvGrpSpPr>
        <p:grpSpPr>
          <a:xfrm>
            <a:off x="454598" y="1848277"/>
            <a:ext cx="3161446" cy="3161446"/>
            <a:chOff x="1627878" y="1878833"/>
            <a:chExt cx="3161446" cy="31614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33497C9-4C99-4441-B2E6-8AFD8937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18965" y="1992026"/>
              <a:ext cx="2873947" cy="2873947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AFD9048-B4C9-4982-9FB1-C64B1675B897}"/>
                </a:ext>
              </a:extLst>
            </p:cNvPr>
            <p:cNvSpPr/>
            <p:nvPr/>
          </p:nvSpPr>
          <p:spPr>
            <a:xfrm>
              <a:off x="1627878" y="1878833"/>
              <a:ext cx="3161446" cy="3161446"/>
            </a:xfrm>
            <a:prstGeom prst="ellipse">
              <a:avLst/>
            </a:prstGeom>
            <a:solidFill>
              <a:srgbClr val="000000">
                <a:alpha val="63137"/>
              </a:srgb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!!사각형: 둥근 모서리 15">
            <a:extLst>
              <a:ext uri="{FF2B5EF4-FFF2-40B4-BE49-F238E27FC236}">
                <a16:creationId xmlns:a16="http://schemas.microsoft.com/office/drawing/2014/main" id="{1CCA732C-5C25-4209-91C0-CA3229C64083}"/>
              </a:ext>
            </a:extLst>
          </p:cNvPr>
          <p:cNvSpPr/>
          <p:nvPr/>
        </p:nvSpPr>
        <p:spPr>
          <a:xfrm>
            <a:off x="5256336" y="3846352"/>
            <a:ext cx="5512658" cy="1653798"/>
          </a:xfrm>
          <a:prstGeom prst="roundRect">
            <a:avLst>
              <a:gd name="adj" fmla="val 5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!!연결선: 꺾임 17">
            <a:extLst>
              <a:ext uri="{FF2B5EF4-FFF2-40B4-BE49-F238E27FC236}">
                <a16:creationId xmlns:a16="http://schemas.microsoft.com/office/drawing/2014/main" id="{6A109970-C5D1-4561-B259-3B5F158630E3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616044" y="2243738"/>
            <a:ext cx="1612843" cy="1185262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!!연결선: 꺾임 18">
            <a:extLst>
              <a:ext uri="{FF2B5EF4-FFF2-40B4-BE49-F238E27FC236}">
                <a16:creationId xmlns:a16="http://schemas.microsoft.com/office/drawing/2014/main" id="{91C331AE-8800-4D3E-951E-86643096CF0B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616044" y="3429000"/>
            <a:ext cx="1612843" cy="1244251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!!사각형: 둥근 모서리 15">
            <a:extLst>
              <a:ext uri="{FF2B5EF4-FFF2-40B4-BE49-F238E27FC236}">
                <a16:creationId xmlns:a16="http://schemas.microsoft.com/office/drawing/2014/main" id="{EB8295E6-2E3D-48CF-B8E5-BB5734FF207C}"/>
              </a:ext>
            </a:extLst>
          </p:cNvPr>
          <p:cNvSpPr/>
          <p:nvPr/>
        </p:nvSpPr>
        <p:spPr>
          <a:xfrm>
            <a:off x="6596104" y="1818770"/>
            <a:ext cx="2833122" cy="849936"/>
          </a:xfrm>
          <a:prstGeom prst="roundRect">
            <a:avLst>
              <a:gd name="adj" fmla="val 5000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14B202E-EE2E-40D7-A619-7F73872BA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3898" y="1445245"/>
            <a:ext cx="3591444" cy="17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212F0A6-07B6-469B-AFE5-2B34773B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EEEEF"/>
              </a:clrFrom>
              <a:clrTo>
                <a:srgbClr val="EEE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8174" y="3170672"/>
            <a:ext cx="3319996" cy="331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88B50F-64E8-4B7D-BCD5-528CE3B15D2B}"/>
              </a:ext>
            </a:extLst>
          </p:cNvPr>
          <p:cNvSpPr txBox="1"/>
          <p:nvPr/>
        </p:nvSpPr>
        <p:spPr>
          <a:xfrm>
            <a:off x="7645340" y="26687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실외활동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30B57D-3E60-4453-9E96-1921815C5029}"/>
              </a:ext>
            </a:extLst>
          </p:cNvPr>
          <p:cNvSpPr txBox="1"/>
          <p:nvPr/>
        </p:nvSpPr>
        <p:spPr>
          <a:xfrm>
            <a:off x="6661674" y="5553610"/>
            <a:ext cx="276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실내활동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BB3D-C38D-4CF5-8E75-40125ED7BC74}"/>
              </a:ext>
            </a:extLst>
          </p:cNvPr>
          <p:cNvSpPr txBox="1"/>
          <p:nvPr/>
        </p:nvSpPr>
        <p:spPr>
          <a:xfrm>
            <a:off x="7008145" y="6028551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시각적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촉각적 피드백 부족</a:t>
            </a:r>
          </a:p>
        </p:txBody>
      </p:sp>
      <p:sp>
        <p:nvSpPr>
          <p:cNvPr id="23" name="텍스트 상자 9">
            <a:extLst>
              <a:ext uri="{FF2B5EF4-FFF2-40B4-BE49-F238E27FC236}">
                <a16:creationId xmlns:a16="http://schemas.microsoft.com/office/drawing/2014/main" id="{C2212251-4C5B-4953-8EAE-BAFB48E3A0E5}"/>
              </a:ext>
            </a:extLst>
          </p:cNvPr>
          <p:cNvSpPr txBox="1"/>
          <p:nvPr/>
        </p:nvSpPr>
        <p:spPr>
          <a:xfrm>
            <a:off x="12560297" y="1500781"/>
            <a:ext cx="488948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- </a:t>
            </a:r>
            <a:r>
              <a:rPr kumimoji="1"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즈위프트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(Zwift)</a:t>
            </a:r>
          </a:p>
          <a:p>
            <a:pPr>
              <a:lnSpc>
                <a:spcPct val="150000"/>
              </a:lnSpc>
            </a:pP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가상 라이딩 시뮬레이션</a:t>
            </a:r>
            <a:br>
              <a:rPr lang="en-US" altLang="ko-KR" sz="1600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장비에 따라 게임 속 환경</a:t>
            </a: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페달링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강도</a:t>
            </a: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경사도 등</a:t>
            </a: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을 구현 </a:t>
            </a:r>
          </a:p>
        </p:txBody>
      </p:sp>
      <p:sp>
        <p:nvSpPr>
          <p:cNvPr id="24" name="텍스트 상자 12">
            <a:extLst>
              <a:ext uri="{FF2B5EF4-FFF2-40B4-BE49-F238E27FC236}">
                <a16:creationId xmlns:a16="http://schemas.microsoft.com/office/drawing/2014/main" id="{7FA63071-C595-46FE-AF6E-EFFAA8991B41}"/>
              </a:ext>
            </a:extLst>
          </p:cNvPr>
          <p:cNvSpPr txBox="1"/>
          <p:nvPr/>
        </p:nvSpPr>
        <p:spPr>
          <a:xfrm>
            <a:off x="12522546" y="4023493"/>
            <a:ext cx="294664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- </a:t>
            </a:r>
            <a:r>
              <a:rPr kumimoji="1"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얼티레이서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en-US" altLang="ko-KR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Ultiracer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실제 자전거를 이용하는 </a:t>
            </a: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평롤러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조향이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가능하고 기울어짐을 구현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76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관련 연구 및 기술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6754630" y="1500781"/>
            <a:ext cx="488948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- </a:t>
            </a:r>
            <a:r>
              <a:rPr kumimoji="1"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즈위프트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(Zwift)</a:t>
            </a:r>
          </a:p>
          <a:p>
            <a:pPr>
              <a:lnSpc>
                <a:spcPct val="150000"/>
              </a:lnSpc>
            </a:pP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가상 라이딩 시뮬레이션</a:t>
            </a:r>
            <a:br>
              <a:rPr lang="en-US" altLang="ko-KR" sz="1600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장비에 따라 게임 속 환경</a:t>
            </a: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페달링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강도</a:t>
            </a: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경사도 등</a:t>
            </a: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을 구현 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6716879" y="4023493"/>
            <a:ext cx="294664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- </a:t>
            </a:r>
            <a:r>
              <a:rPr kumimoji="1"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얼티레이서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en-US" altLang="ko-KR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Ultiracer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실제 자전거를 이용하는 </a:t>
            </a: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평롤러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조향이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가능하고 기울어짐을 구현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91EE55-1B03-495A-86AF-7A202C0C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78" y="1445245"/>
            <a:ext cx="3591444" cy="17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C1F118-6F9B-4779-B8BD-5D32EE30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EEEEF"/>
              </a:clrFrom>
              <a:clrTo>
                <a:srgbClr val="EEE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402" y="3170672"/>
            <a:ext cx="3319996" cy="331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26539F8-5832-4550-97F9-B08686EB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5" y="7572871"/>
            <a:ext cx="6686206" cy="3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[R] 7">
            <a:extLst>
              <a:ext uri="{FF2B5EF4-FFF2-40B4-BE49-F238E27FC236}">
                <a16:creationId xmlns:a16="http://schemas.microsoft.com/office/drawing/2014/main" id="{45F08484-2E32-4728-AB4D-9809309151CE}"/>
              </a:ext>
            </a:extLst>
          </p:cNvPr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73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관련 연구 및 기술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6754630" y="1500781"/>
            <a:ext cx="488948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- </a:t>
            </a:r>
            <a:r>
              <a:rPr kumimoji="1"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즈위프트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(Zwift)</a:t>
            </a:r>
          </a:p>
          <a:p>
            <a:pPr>
              <a:lnSpc>
                <a:spcPct val="150000"/>
              </a:lnSpc>
            </a:pP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가상 라이딩 시뮬레이션</a:t>
            </a:r>
            <a:br>
              <a:rPr lang="en-US" altLang="ko-KR" sz="1600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장비에 따라 게임 속 환경</a:t>
            </a: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페달링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강도</a:t>
            </a: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경사도 등</a:t>
            </a: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을 구현 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6716879" y="4023493"/>
            <a:ext cx="2946640" cy="16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- </a:t>
            </a:r>
            <a:r>
              <a:rPr kumimoji="1"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얼티레이서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en-US" altLang="ko-KR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Ultiracer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실제 자전거를 이용하는 </a:t>
            </a: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평롤러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조향이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가능하고 기울어짐을 구현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91EE55-1B03-495A-86AF-7A202C0C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78" y="1445245"/>
            <a:ext cx="3591444" cy="17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C1F118-6F9B-4779-B8BD-5D32EE30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EEEEF"/>
              </a:clrFrom>
              <a:clrTo>
                <a:srgbClr val="EEE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402" y="3170672"/>
            <a:ext cx="3319996" cy="331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26539F8-5832-4550-97F9-B08686EB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5" y="7572871"/>
            <a:ext cx="6686206" cy="3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[R] 7">
            <a:extLst>
              <a:ext uri="{FF2B5EF4-FFF2-40B4-BE49-F238E27FC236}">
                <a16:creationId xmlns:a16="http://schemas.microsoft.com/office/drawing/2014/main" id="{45F08484-2E32-4728-AB4D-9809309151CE}"/>
              </a:ext>
            </a:extLst>
          </p:cNvPr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6BC03C-26C8-4B7E-906B-CF5055A8F5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핸들에 전해지는 노면 질감</a:t>
            </a:r>
          </a:p>
        </p:txBody>
      </p:sp>
    </p:spTree>
    <p:extLst>
      <p:ext uri="{BB962C8B-B14F-4D97-AF65-F5344CB8AC3E}">
        <p14:creationId xmlns:p14="http://schemas.microsoft.com/office/powerpoint/2010/main" val="314460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데이터 수집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60B246-F747-4353-A932-6986BAC47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5" y="1701461"/>
            <a:ext cx="6686206" cy="3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BE0CFF-4EF6-4516-A530-E38DC3DA607C}"/>
              </a:ext>
            </a:extLst>
          </p:cNvPr>
          <p:cNvGrpSpPr/>
          <p:nvPr/>
        </p:nvGrpSpPr>
        <p:grpSpPr>
          <a:xfrm>
            <a:off x="5506574" y="3221988"/>
            <a:ext cx="4917557" cy="3225125"/>
            <a:chOff x="5506574" y="3221988"/>
            <a:chExt cx="4917557" cy="3225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B63C826-568A-4D89-95C4-CBCFBAF2927C}"/>
                    </a:ext>
                  </a:extLst>
                </p:cNvPr>
                <p:cNvSpPr txBox="1"/>
                <p:nvPr/>
              </p:nvSpPr>
              <p:spPr>
                <a:xfrm>
                  <a:off x="5506574" y="5920559"/>
                  <a:ext cx="3512436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𝑣𝑒𝑙𝑜𝑐𝑖𝑡𝑦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𝑐𝑖𝑟𝑐𝑢𝑚𝑓𝑒𝑟𝑒𝑛𝑐𝑒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m:rPr>
                            <m:lit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𝑑𝑒𝑙𝑡𝑎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B63C826-568A-4D89-95C4-CBCFBAF29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574" y="5920559"/>
                  <a:ext cx="3512436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326DBDC-F318-4BAF-9306-1E4819B04954}"/>
                </a:ext>
              </a:extLst>
            </p:cNvPr>
            <p:cNvGrpSpPr/>
            <p:nvPr/>
          </p:nvGrpSpPr>
          <p:grpSpPr>
            <a:xfrm>
              <a:off x="6346372" y="3221988"/>
              <a:ext cx="4077759" cy="1389619"/>
              <a:chOff x="6346372" y="3221988"/>
              <a:chExt cx="4077759" cy="1389619"/>
            </a:xfrm>
          </p:grpSpPr>
          <p:sp>
            <p:nvSpPr>
              <p:cNvPr id="11" name="텍스트 상자 10"/>
              <p:cNvSpPr txBox="1"/>
              <p:nvPr/>
            </p:nvSpPr>
            <p:spPr>
              <a:xfrm>
                <a:off x="9672002" y="3221988"/>
                <a:ext cx="752129" cy="414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600" spc="-1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charset="-127"/>
                    <a:ea typeface="Noto Sans CJK KR DemiLight" charset="-127"/>
                    <a:cs typeface="Noto Sans CJK KR DemiLight" charset="-127"/>
                  </a:rPr>
                  <a:t>IR</a:t>
                </a:r>
                <a:r>
                  <a:rPr kumimoji="1" lang="ko-KR" altLang="en-US" sz="1600" spc="-1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charset="-127"/>
                    <a:ea typeface="Noto Sans CJK KR DemiLight" charset="-127"/>
                    <a:cs typeface="Noto Sans CJK KR DemiLight" charset="-127"/>
                  </a:rPr>
                  <a:t>센서 </a:t>
                </a: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806A757D-B850-49B8-8966-D8F017B72039}"/>
                  </a:ext>
                </a:extLst>
              </p:cNvPr>
              <p:cNvSpPr/>
              <p:nvPr/>
            </p:nvSpPr>
            <p:spPr>
              <a:xfrm>
                <a:off x="6346372" y="4328493"/>
                <a:ext cx="291890" cy="283114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연결선: 구부러짐 26">
                <a:extLst>
                  <a:ext uri="{FF2B5EF4-FFF2-40B4-BE49-F238E27FC236}">
                    <a16:creationId xmlns:a16="http://schemas.microsoft.com/office/drawing/2014/main" id="{0FB9FD8F-8A7F-4B4F-BC8E-1514B7927803}"/>
                  </a:ext>
                </a:extLst>
              </p:cNvPr>
              <p:cNvCxnSpPr>
                <a:cxnSpLocks/>
                <a:stCxn id="2" idx="0"/>
                <a:endCxn id="11" idx="1"/>
              </p:cNvCxnSpPr>
              <p:nvPr/>
            </p:nvCxnSpPr>
            <p:spPr>
              <a:xfrm rot="5400000" flipH="1" flipV="1">
                <a:off x="7632413" y="2288905"/>
                <a:ext cx="899493" cy="3179685"/>
              </a:xfrm>
              <a:prstGeom prst="curvedConnector2">
                <a:avLst/>
              </a:prstGeom>
              <a:ln w="190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1A7CEB-DDC5-47D7-B6B3-9C8A41125200}"/>
              </a:ext>
            </a:extLst>
          </p:cNvPr>
          <p:cNvGrpSpPr/>
          <p:nvPr/>
        </p:nvGrpSpPr>
        <p:grpSpPr>
          <a:xfrm>
            <a:off x="3012317" y="1072740"/>
            <a:ext cx="2068456" cy="2105618"/>
            <a:chOff x="3012317" y="1072740"/>
            <a:chExt cx="2068456" cy="210561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AFA62C9-472D-49F5-8D84-CE0B5775C9E9}"/>
                </a:ext>
              </a:extLst>
            </p:cNvPr>
            <p:cNvSpPr/>
            <p:nvPr/>
          </p:nvSpPr>
          <p:spPr>
            <a:xfrm>
              <a:off x="4617419" y="2728934"/>
              <a:ext cx="463354" cy="449424"/>
            </a:xfrm>
            <a:prstGeom prst="ellipse">
              <a:avLst/>
            </a:prstGeom>
            <a:noFill/>
            <a:ln w="19050"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텍스트 상자 10">
              <a:extLst>
                <a:ext uri="{FF2B5EF4-FFF2-40B4-BE49-F238E27FC236}">
                  <a16:creationId xmlns:a16="http://schemas.microsoft.com/office/drawing/2014/main" id="{D920CE80-B9B0-4B7A-9AE8-B3221B2BF5CE}"/>
                </a:ext>
              </a:extLst>
            </p:cNvPr>
            <p:cNvSpPr txBox="1"/>
            <p:nvPr/>
          </p:nvSpPr>
          <p:spPr>
            <a:xfrm>
              <a:off x="3012317" y="1072740"/>
              <a:ext cx="1570879" cy="414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spc="-15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아두이노</a:t>
              </a:r>
              <a:r>
                <a:rPr kumimoji="1" lang="ko-KR" altLang="en-US" sz="16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 </a:t>
              </a:r>
              <a:r>
                <a:rPr kumimoji="1" lang="en-US" altLang="ko-KR" sz="16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or DAQ</a:t>
              </a:r>
              <a:endPara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  <p:cxnSp>
          <p:nvCxnSpPr>
            <p:cNvPr id="40" name="연결선: 구부러짐 39">
              <a:extLst>
                <a:ext uri="{FF2B5EF4-FFF2-40B4-BE49-F238E27FC236}">
                  <a16:creationId xmlns:a16="http://schemas.microsoft.com/office/drawing/2014/main" id="{56708804-4563-4310-A5BA-22B9FCE74D72}"/>
                </a:ext>
              </a:extLst>
            </p:cNvPr>
            <p:cNvCxnSpPr>
              <a:cxnSpLocks/>
              <a:stCxn id="16" idx="2"/>
              <a:endCxn id="43" idx="2"/>
            </p:cNvCxnSpPr>
            <p:nvPr/>
          </p:nvCxnSpPr>
          <p:spPr>
            <a:xfrm rot="10800000">
              <a:off x="3797757" y="1486764"/>
              <a:ext cx="819662" cy="1466882"/>
            </a:xfrm>
            <a:prstGeom prst="curvedConnector2">
              <a:avLst/>
            </a:prstGeom>
            <a:ln w="19050">
              <a:solidFill>
                <a:srgbClr val="FF66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5F3F42-5B5C-422F-B61C-9F6B6156E071}"/>
              </a:ext>
            </a:extLst>
          </p:cNvPr>
          <p:cNvGrpSpPr/>
          <p:nvPr/>
        </p:nvGrpSpPr>
        <p:grpSpPr>
          <a:xfrm>
            <a:off x="5050777" y="1072740"/>
            <a:ext cx="1440487" cy="1999386"/>
            <a:chOff x="5050777" y="1072740"/>
            <a:chExt cx="1440487" cy="199938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74D1574-FD2C-452F-82B9-2DCB05B1D82A}"/>
                </a:ext>
              </a:extLst>
            </p:cNvPr>
            <p:cNvSpPr/>
            <p:nvPr/>
          </p:nvSpPr>
          <p:spPr>
            <a:xfrm>
              <a:off x="5050777" y="2789012"/>
              <a:ext cx="291890" cy="283114"/>
            </a:xfrm>
            <a:prstGeom prst="ellipse">
              <a:avLst/>
            </a:prstGeom>
            <a:noFill/>
            <a:ln w="1905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텍스트 상자 10">
              <a:extLst>
                <a:ext uri="{FF2B5EF4-FFF2-40B4-BE49-F238E27FC236}">
                  <a16:creationId xmlns:a16="http://schemas.microsoft.com/office/drawing/2014/main" id="{DBDF4EDD-46EE-4919-A8B8-1EACF84A5CB7}"/>
                </a:ext>
              </a:extLst>
            </p:cNvPr>
            <p:cNvSpPr txBox="1"/>
            <p:nvPr/>
          </p:nvSpPr>
          <p:spPr>
            <a:xfrm>
              <a:off x="5323957" y="1072740"/>
              <a:ext cx="1167307" cy="414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가속도 센서</a:t>
              </a:r>
            </a:p>
          </p:txBody>
        </p:sp>
        <p:cxnSp>
          <p:nvCxnSpPr>
            <p:cNvPr id="46" name="연결선: 구부러짐 45">
              <a:extLst>
                <a:ext uri="{FF2B5EF4-FFF2-40B4-BE49-F238E27FC236}">
                  <a16:creationId xmlns:a16="http://schemas.microsoft.com/office/drawing/2014/main" id="{65A69AA9-0525-4CCD-9312-6BE4448BE983}"/>
                </a:ext>
              </a:extLst>
            </p:cNvPr>
            <p:cNvCxnSpPr>
              <a:stCxn id="12" idx="0"/>
              <a:endCxn id="44" idx="2"/>
            </p:cNvCxnSpPr>
            <p:nvPr/>
          </p:nvCxnSpPr>
          <p:spPr>
            <a:xfrm rot="5400000" flipH="1" flipV="1">
              <a:off x="4901042" y="1782444"/>
              <a:ext cx="1302248" cy="710889"/>
            </a:xfrm>
            <a:prstGeom prst="curvedConnector3">
              <a:avLst/>
            </a:prstGeom>
            <a:ln w="19050">
              <a:solidFill>
                <a:srgbClr val="33C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A7379E-A38D-4C1F-B7B3-A44DF6147E25}"/>
              </a:ext>
            </a:extLst>
          </p:cNvPr>
          <p:cNvGrpSpPr/>
          <p:nvPr/>
        </p:nvGrpSpPr>
        <p:grpSpPr>
          <a:xfrm>
            <a:off x="6225544" y="1072740"/>
            <a:ext cx="2449996" cy="1880906"/>
            <a:chOff x="6225544" y="1072740"/>
            <a:chExt cx="2449996" cy="188090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9CE19A-0320-4A7C-9D4F-BF087CDB8B39}"/>
                </a:ext>
              </a:extLst>
            </p:cNvPr>
            <p:cNvSpPr/>
            <p:nvPr/>
          </p:nvSpPr>
          <p:spPr>
            <a:xfrm>
              <a:off x="6225544" y="1751748"/>
              <a:ext cx="1239154" cy="1201898"/>
            </a:xfrm>
            <a:prstGeom prst="ellipse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텍스트 상자 10">
              <a:extLst>
                <a:ext uri="{FF2B5EF4-FFF2-40B4-BE49-F238E27FC236}">
                  <a16:creationId xmlns:a16="http://schemas.microsoft.com/office/drawing/2014/main" id="{8682D384-6F67-4CE3-B687-C76667B1A2D3}"/>
                </a:ext>
              </a:extLst>
            </p:cNvPr>
            <p:cNvSpPr txBox="1"/>
            <p:nvPr/>
          </p:nvSpPr>
          <p:spPr>
            <a:xfrm>
              <a:off x="7933029" y="1072740"/>
              <a:ext cx="742511" cy="414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노트북</a:t>
              </a:r>
            </a:p>
          </p:txBody>
        </p:sp>
        <p:cxnSp>
          <p:nvCxnSpPr>
            <p:cNvPr id="48" name="연결선: 구부러짐 47">
              <a:extLst>
                <a:ext uri="{FF2B5EF4-FFF2-40B4-BE49-F238E27FC236}">
                  <a16:creationId xmlns:a16="http://schemas.microsoft.com/office/drawing/2014/main" id="{DF4CADEE-1376-4FE7-BBFD-A00D188696DD}"/>
                </a:ext>
              </a:extLst>
            </p:cNvPr>
            <p:cNvCxnSpPr>
              <a:cxnSpLocks/>
              <a:stCxn id="14" idx="6"/>
              <a:endCxn id="42" idx="2"/>
            </p:cNvCxnSpPr>
            <p:nvPr/>
          </p:nvCxnSpPr>
          <p:spPr>
            <a:xfrm flipV="1">
              <a:off x="7464698" y="1486764"/>
              <a:ext cx="839587" cy="865933"/>
            </a:xfrm>
            <a:prstGeom prst="curvedConnector2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C0250B-B2E7-4F7E-B92E-A9B6B5173B5C}"/>
              </a:ext>
            </a:extLst>
          </p:cNvPr>
          <p:cNvGrpSpPr/>
          <p:nvPr/>
        </p:nvGrpSpPr>
        <p:grpSpPr>
          <a:xfrm>
            <a:off x="3133291" y="3383040"/>
            <a:ext cx="5071772" cy="3133521"/>
            <a:chOff x="3133291" y="3383040"/>
            <a:chExt cx="5071772" cy="313352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817FA19-4115-4BAD-A0C5-6D02831B05CA}"/>
                </a:ext>
              </a:extLst>
            </p:cNvPr>
            <p:cNvSpPr/>
            <p:nvPr/>
          </p:nvSpPr>
          <p:spPr>
            <a:xfrm>
              <a:off x="6109397" y="3383040"/>
              <a:ext cx="2095666" cy="20326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텍스트 상자 10">
              <a:extLst>
                <a:ext uri="{FF2B5EF4-FFF2-40B4-BE49-F238E27FC236}">
                  <a16:creationId xmlns:a16="http://schemas.microsoft.com/office/drawing/2014/main" id="{549698A7-BF8F-40E7-B385-8075FC4D4CC5}"/>
                </a:ext>
              </a:extLst>
            </p:cNvPr>
            <p:cNvSpPr txBox="1"/>
            <p:nvPr/>
          </p:nvSpPr>
          <p:spPr>
            <a:xfrm>
              <a:off x="3133291" y="5833682"/>
              <a:ext cx="2111475" cy="682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8</a:t>
              </a:r>
              <a:r>
                <a:rPr kumimoji="1" lang="ko-KR" altLang="en-US" sz="16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등분으로 마킹 된 바퀴</a:t>
              </a:r>
              <a:br>
                <a:rPr kumimoji="1" lang="en-US" altLang="ko-KR" sz="16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</a:br>
              <a:r>
                <a:rPr kumimoji="1" lang="en-US" altLang="ko-KR" sz="11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(</a:t>
              </a:r>
              <a:r>
                <a:rPr kumimoji="1" lang="ko-KR" altLang="en-US" sz="1100" spc="-15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아두이노</a:t>
              </a:r>
              <a:r>
                <a:rPr kumimoji="1" lang="ko-KR" altLang="en-US" sz="11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 시스템의 경우 </a:t>
              </a:r>
              <a:r>
                <a:rPr kumimoji="1" lang="en-US" altLang="ko-KR" sz="11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4</a:t>
              </a:r>
              <a:r>
                <a:rPr kumimoji="1" lang="ko-KR" altLang="en-US" sz="11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등분</a:t>
              </a:r>
              <a:r>
                <a:rPr kumimoji="1" lang="en-US" altLang="ko-KR" sz="1100" spc="-1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</a:rPr>
                <a:t>)</a:t>
              </a:r>
              <a:endPara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endParaRPr>
            </a:p>
          </p:txBody>
        </p:sp>
        <p:cxnSp>
          <p:nvCxnSpPr>
            <p:cNvPr id="57" name="연결선: 구부러짐 56">
              <a:extLst>
                <a:ext uri="{FF2B5EF4-FFF2-40B4-BE49-F238E27FC236}">
                  <a16:creationId xmlns:a16="http://schemas.microsoft.com/office/drawing/2014/main" id="{D8885DB6-C7CB-4F70-B837-49B53BFD3499}"/>
                </a:ext>
              </a:extLst>
            </p:cNvPr>
            <p:cNvCxnSpPr>
              <a:stCxn id="15" idx="2"/>
              <a:endCxn id="17" idx="0"/>
            </p:cNvCxnSpPr>
            <p:nvPr/>
          </p:nvCxnSpPr>
          <p:spPr>
            <a:xfrm rot="10800000" flipV="1">
              <a:off x="4189029" y="4399368"/>
              <a:ext cx="1920368" cy="1434313"/>
            </a:xfrm>
            <a:prstGeom prst="curved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직선 연결선[R] 7">
            <a:extLst>
              <a:ext uri="{FF2B5EF4-FFF2-40B4-BE49-F238E27FC236}">
                <a16:creationId xmlns:a16="http://schemas.microsoft.com/office/drawing/2014/main" id="{4FB76B20-F293-4504-8CCB-27ABC2AA2D81}"/>
              </a:ext>
            </a:extLst>
          </p:cNvPr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텍스트 상자 9">
            <a:extLst>
              <a:ext uri="{FF2B5EF4-FFF2-40B4-BE49-F238E27FC236}">
                <a16:creationId xmlns:a16="http://schemas.microsoft.com/office/drawing/2014/main" id="{7DE477DA-0E76-489B-9A6B-47601C240577}"/>
              </a:ext>
            </a:extLst>
          </p:cNvPr>
          <p:cNvSpPr txBox="1"/>
          <p:nvPr/>
        </p:nvSpPr>
        <p:spPr>
          <a:xfrm>
            <a:off x="-4371144" y="1424950"/>
            <a:ext cx="34243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아두이노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시스템 개략도 및 수집 데이터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E9ADFEE4-0395-4501-BF5C-36E90FBDD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5100656" y="4029026"/>
            <a:ext cx="4883362" cy="185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12F4676F-D07A-479C-9BCB-6D4652096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774" y="4010760"/>
            <a:ext cx="4830844" cy="189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텍스트 상자 9">
            <a:extLst>
              <a:ext uri="{FF2B5EF4-FFF2-40B4-BE49-F238E27FC236}">
                <a16:creationId xmlns:a16="http://schemas.microsoft.com/office/drawing/2014/main" id="{0D2FEEC8-032E-4C7B-8CBD-67A03D7636C6}"/>
              </a:ext>
            </a:extLst>
          </p:cNvPr>
          <p:cNvSpPr txBox="1"/>
          <p:nvPr/>
        </p:nvSpPr>
        <p:spPr>
          <a:xfrm>
            <a:off x="13297956" y="1424950"/>
            <a:ext cx="3060068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DAQ 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시스템 개략도 및 수집 데이터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43A6D2-D3BE-4202-85A2-E4144A685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30031" y="2305522"/>
            <a:ext cx="3258776" cy="1256956"/>
          </a:xfrm>
          <a:prstGeom prst="rect">
            <a:avLst/>
          </a:prstGeom>
        </p:spPr>
      </p:pic>
      <p:pic>
        <p:nvPicPr>
          <p:cNvPr id="35" name="Picture 2" descr="아두이노 보드 - 위키백과, 우리 모두의 백과사전">
            <a:extLst>
              <a:ext uri="{FF2B5EF4-FFF2-40B4-BE49-F238E27FC236}">
                <a16:creationId xmlns:a16="http://schemas.microsoft.com/office/drawing/2014/main" id="{ADCD9727-257A-4C02-8421-8FBA24B7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2174" y="2455866"/>
            <a:ext cx="1454323" cy="9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5844FE7-56FD-4417-83C0-50F968F1946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4235089" y="2345334"/>
            <a:ext cx="3258776" cy="1177331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A4A80D36-642C-401F-B3FB-B28E1209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12771302" y="2297181"/>
            <a:ext cx="1357616" cy="127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1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데이터 수집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1723204" y="1424950"/>
            <a:ext cx="34243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아두이노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시스템 개략도 및 수집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C034AC-3FCC-44B5-9994-E3CC331D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835" y="2305522"/>
            <a:ext cx="3258776" cy="125695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A704B86-AD49-424D-A28A-0B9DD82B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93692" y="4029026"/>
            <a:ext cx="4883362" cy="185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4FFD62-AA3A-41F4-907A-490BE8FF1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4" y="4010760"/>
            <a:ext cx="4830844" cy="189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텍스트 상자 9">
            <a:extLst>
              <a:ext uri="{FF2B5EF4-FFF2-40B4-BE49-F238E27FC236}">
                <a16:creationId xmlns:a16="http://schemas.microsoft.com/office/drawing/2014/main" id="{5F189378-F8B0-475E-B7E6-442CF6C65312}"/>
              </a:ext>
            </a:extLst>
          </p:cNvPr>
          <p:cNvSpPr txBox="1"/>
          <p:nvPr/>
        </p:nvSpPr>
        <p:spPr>
          <a:xfrm>
            <a:off x="7260646" y="1424950"/>
            <a:ext cx="3060068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DAQ 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시스템 개략도 및 수집 데이터</a:t>
            </a:r>
          </a:p>
        </p:txBody>
      </p:sp>
      <p:pic>
        <p:nvPicPr>
          <p:cNvPr id="12" name="Picture 2" descr="아두이노 보드 - 위키백과, 우리 모두의 백과사전">
            <a:extLst>
              <a:ext uri="{FF2B5EF4-FFF2-40B4-BE49-F238E27FC236}">
                <a16:creationId xmlns:a16="http://schemas.microsoft.com/office/drawing/2014/main" id="{CC2999E5-56C0-42B4-821A-626DD6846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92" y="2455866"/>
            <a:ext cx="1454323" cy="9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E12E5A-1054-4940-B0F3-9165B88DF28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39532" y="2345334"/>
            <a:ext cx="3258776" cy="1177331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2921F68-50C9-40E0-9D8C-5167F07C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6475745" y="2297181"/>
            <a:ext cx="1357616" cy="127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1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CJK KR"/>
                <a:ea typeface="Noto Sans CJK KR"/>
                <a:cs typeface="Kohinoor Devanagari" charset="0"/>
              </a:rPr>
              <a:t>데이터 수집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04990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3724329" y="1093155"/>
            <a:ext cx="474334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아두이노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시스템 개략도 및 수집 데이터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704B86-AD49-424D-A28A-0B9DD82B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57033" y="3898900"/>
            <a:ext cx="7477934" cy="28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4FFD62-AA3A-41F4-907A-490BE8FF1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665" y="4010760"/>
            <a:ext cx="4830844" cy="189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텍스트 상자 9">
            <a:extLst>
              <a:ext uri="{FF2B5EF4-FFF2-40B4-BE49-F238E27FC236}">
                <a16:creationId xmlns:a16="http://schemas.microsoft.com/office/drawing/2014/main" id="{5F189378-F8B0-475E-B7E6-442CF6C65312}"/>
              </a:ext>
            </a:extLst>
          </p:cNvPr>
          <p:cNvSpPr txBox="1"/>
          <p:nvPr/>
        </p:nvSpPr>
        <p:spPr>
          <a:xfrm>
            <a:off x="13299847" y="1424950"/>
            <a:ext cx="3060068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DAQ </a:t>
            </a:r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시스템 개략도 및 수집 데이터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53C002-7E5A-4A4D-9954-BF26D3060B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930652" y="2345334"/>
            <a:ext cx="3258776" cy="1177331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F4F270E-B7DF-46E4-B24B-DA3E762D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12466865" y="2297181"/>
            <a:ext cx="1357616" cy="127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1954DD-4475-472C-BDAF-6B5F0EDAE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636" y="1817829"/>
            <a:ext cx="5189014" cy="2001476"/>
          </a:xfrm>
          <a:prstGeom prst="rect">
            <a:avLst/>
          </a:prstGeom>
        </p:spPr>
      </p:pic>
      <p:pic>
        <p:nvPicPr>
          <p:cNvPr id="15" name="Picture 2" descr="아두이노 보드 - 위키백과, 우리 모두의 백과사전">
            <a:extLst>
              <a:ext uri="{FF2B5EF4-FFF2-40B4-BE49-F238E27FC236}">
                <a16:creationId xmlns:a16="http://schemas.microsoft.com/office/drawing/2014/main" id="{48E5AE65-BB36-4872-9919-F6E9A54A2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87" y="1971727"/>
            <a:ext cx="2662784" cy="17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DD515A-E718-4834-A7A0-64A7EE1A6B0F}"/>
              </a:ext>
            </a:extLst>
          </p:cNvPr>
          <p:cNvSpPr txBox="1"/>
          <p:nvPr/>
        </p:nvSpPr>
        <p:spPr>
          <a:xfrm>
            <a:off x="5226100" y="262838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250Hz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18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1665</Words>
  <Application>Microsoft Office PowerPoint</Application>
  <PresentationFormat>와이드스크린</PresentationFormat>
  <Paragraphs>296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Google Sans</vt:lpstr>
      <vt:lpstr>Noto Sans CJK KR</vt:lpstr>
      <vt:lpstr>Noto Sans CJK KR DemiLight</vt:lpstr>
      <vt:lpstr>Noto Sans KR Medium</vt:lpstr>
      <vt:lpstr>Sandoll GothicNeo1Unicode 02 Ul</vt:lpstr>
      <vt:lpstr>맑은 고딕</vt:lpstr>
      <vt:lpstr>Arial</vt:lpstr>
      <vt:lpstr>Cambria Math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김한엽</cp:lastModifiedBy>
  <cp:revision>33</cp:revision>
  <cp:lastPrinted>2017-03-27T16:07:40Z</cp:lastPrinted>
  <dcterms:created xsi:type="dcterms:W3CDTF">2017-03-27T14:08:56Z</dcterms:created>
  <dcterms:modified xsi:type="dcterms:W3CDTF">2021-12-17T06:32:41Z</dcterms:modified>
</cp:coreProperties>
</file>